
<file path=[Content_Types].xml><?xml version="1.0" encoding="utf-8"?>
<Types xmlns="http://schemas.openxmlformats.org/package/2006/content-types">
  <Default Extension="jfif" ContentType="image/jpeg"/>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2" r:id="rId3"/>
    <p:sldId id="293" r:id="rId4"/>
    <p:sldId id="335" r:id="rId5"/>
    <p:sldId id="336" r:id="rId6"/>
    <p:sldId id="338" r:id="rId7"/>
    <p:sldId id="340" r:id="rId8"/>
    <p:sldId id="357" r:id="rId9"/>
    <p:sldId id="360" r:id="rId10"/>
    <p:sldId id="361" r:id="rId11"/>
    <p:sldId id="339" r:id="rId12"/>
    <p:sldId id="342" r:id="rId13"/>
    <p:sldId id="362" r:id="rId14"/>
    <p:sldId id="343" r:id="rId15"/>
    <p:sldId id="356" r:id="rId16"/>
    <p:sldId id="332" r:id="rId17"/>
    <p:sldId id="307" r:id="rId18"/>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6B5ABAE4-DFC4-4A50-AF79-0BD53D23BDC0}">
          <p14:sldIdLst>
            <p14:sldId id="256"/>
            <p14:sldId id="292"/>
          </p14:sldIdLst>
        </p14:section>
        <p14:section name="P1" id="{54AD71F3-046B-4AA2-9CC9-3D6E302ED0FA}">
          <p14:sldIdLst>
            <p14:sldId id="293"/>
            <p14:sldId id="335"/>
            <p14:sldId id="336"/>
          </p14:sldIdLst>
        </p14:section>
        <p14:section name="P2" id="{0525A52E-7798-43E4-9558-736B4CCEEAAC}">
          <p14:sldIdLst>
            <p14:sldId id="338"/>
            <p14:sldId id="340"/>
            <p14:sldId id="357"/>
            <p14:sldId id="360"/>
            <p14:sldId id="361"/>
            <p14:sldId id="339"/>
          </p14:sldIdLst>
        </p14:section>
        <p14:section name="P3" id="{EB25A6D4-0C29-4681-9616-D4EAD3F49778}">
          <p14:sldIdLst>
            <p14:sldId id="342"/>
          </p14:sldIdLst>
        </p14:section>
        <p14:section name="P4" id="{989C5CE2-9BB5-4CB6-854F-92E7D453065F}">
          <p14:sldIdLst>
            <p14:sldId id="362"/>
            <p14:sldId id="343"/>
            <p14:sldId id="356"/>
            <p14:sldId id="332"/>
          </p14:sldIdLst>
        </p14:section>
        <p14:section name="end" id="{05AF3D2C-AD7B-4551-98C4-7814798175ED}">
          <p14:sldIdLst>
            <p14:sldId id="307"/>
          </p14:sldIdLst>
        </p14:section>
        <p14:section name="标注" id="{93B0FE6C-9A55-4952-959B-18351981C59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58A8"/>
    <a:srgbClr val="4258A8"/>
    <a:srgbClr val="FEFFFF"/>
    <a:srgbClr val="3654A5"/>
    <a:srgbClr val="F0F0F0"/>
    <a:srgbClr val="B8D6EE"/>
    <a:srgbClr val="8891C8"/>
    <a:srgbClr val="2A50A1"/>
    <a:srgbClr val="404040"/>
    <a:srgbClr val="EE96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9" autoAdjust="0"/>
    <p:restoredTop sz="94660"/>
  </p:normalViewPr>
  <p:slideViewPr>
    <p:cSldViewPr snapToGrid="0" showGuides="1">
      <p:cViewPr varScale="1">
        <p:scale>
          <a:sx n="91" d="100"/>
          <a:sy n="91" d="100"/>
        </p:scale>
        <p:origin x="65" y="11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jfif>
</file>

<file path=ppt/media/image3.png>
</file>

<file path=ppt/media/image4.png>
</file>

<file path=ppt/media/image5.png>
</file>

<file path=ppt/media/image6.png>
</file>

<file path=ppt/media/image7.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solidFill>
          <a:schemeClr val="bg1"/>
        </a:solidFill>
        <a:effectLst/>
      </p:bgPr>
    </p:bg>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581FE403-EFBE-407B-B1B0-589475D3132E}"/>
              </a:ext>
            </a:extLst>
          </p:cNvPr>
          <p:cNvSpPr/>
          <p:nvPr userDrawn="1"/>
        </p:nvSpPr>
        <p:spPr>
          <a:xfrm>
            <a:off x="0" y="0"/>
            <a:ext cx="12192000" cy="6858000"/>
          </a:xfrm>
          <a:prstGeom prst="rect">
            <a:avLst/>
          </a:prstGeom>
          <a:gradFill flip="none" rotWithShape="1">
            <a:gsLst>
              <a:gs pos="0">
                <a:schemeClr val="accent1"/>
              </a:gs>
              <a:gs pos="100000">
                <a:schemeClr val="accent2">
                  <a:lumMod val="75000"/>
                </a:schemeClr>
              </a:gs>
            </a:gsLst>
            <a:lin ang="270000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2" name="文本框 21">
            <a:extLst>
              <a:ext uri="{FF2B5EF4-FFF2-40B4-BE49-F238E27FC236}">
                <a16:creationId xmlns:a16="http://schemas.microsoft.com/office/drawing/2014/main" id="{F7BC79D3-6A1D-49A8-A44E-641674FA9417}"/>
              </a:ext>
            </a:extLst>
          </p:cNvPr>
          <p:cNvSpPr txBox="1"/>
          <p:nvPr userDrawn="1"/>
        </p:nvSpPr>
        <p:spPr>
          <a:xfrm>
            <a:off x="10209866" y="244475"/>
            <a:ext cx="1245534" cy="307777"/>
          </a:xfrm>
          <a:prstGeom prst="rect">
            <a:avLst/>
          </a:prstGeom>
          <a:noFill/>
        </p:spPr>
        <p:txBody>
          <a:bodyPr wrap="none" lIns="0" tIns="0" rIns="0" bIns="0" rtlCol="0">
            <a:noAutofit/>
          </a:bodyPr>
          <a:lstStyle/>
          <a:p>
            <a:r>
              <a:rPr lang="en-US" altLang="zh-CN" sz="1000" cap="all" dirty="0">
                <a:solidFill>
                  <a:schemeClr val="bg1"/>
                </a:solidFill>
              </a:rPr>
              <a:t>Academic report</a:t>
            </a:r>
          </a:p>
          <a:p>
            <a:r>
              <a:rPr lang="en-US" altLang="zh-CN" sz="1000" cap="all" dirty="0">
                <a:solidFill>
                  <a:schemeClr val="bg1"/>
                </a:solidFill>
              </a:rPr>
              <a:t>presentation</a:t>
            </a:r>
            <a:endParaRPr lang="zh-CN" altLang="en-US" sz="1000" cap="all" dirty="0">
              <a:solidFill>
                <a:schemeClr val="bg1"/>
              </a:solidFill>
            </a:endParaRPr>
          </a:p>
        </p:txBody>
      </p:sp>
      <p:sp>
        <p:nvSpPr>
          <p:cNvPr id="9" name="任意多边形: 形状 8">
            <a:extLst>
              <a:ext uri="{FF2B5EF4-FFF2-40B4-BE49-F238E27FC236}">
                <a16:creationId xmlns:a16="http://schemas.microsoft.com/office/drawing/2014/main" id="{BB793B79-B5F0-4B94-8D82-2E1944B819C7}"/>
              </a:ext>
            </a:extLst>
          </p:cNvPr>
          <p:cNvSpPr/>
          <p:nvPr userDrawn="1"/>
        </p:nvSpPr>
        <p:spPr>
          <a:xfrm>
            <a:off x="736600" y="266700"/>
            <a:ext cx="1661579" cy="222250"/>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bg1"/>
          </a:solidFill>
          <a:ln w="9525" cap="flat">
            <a:noFill/>
            <a:prstDash val="solid"/>
            <a:miter/>
          </a:ln>
        </p:spPr>
        <p:txBody>
          <a:bodyPr rtlCol="0" anchor="ctr">
            <a:noAutofit/>
          </a:bodyPr>
          <a:lstStyle/>
          <a:p>
            <a:endParaRPr lang="zh-CN" altLang="en-US"/>
          </a:p>
        </p:txBody>
      </p:sp>
    </p:spTree>
    <p:extLst>
      <p:ext uri="{BB962C8B-B14F-4D97-AF65-F5344CB8AC3E}">
        <p14:creationId xmlns:p14="http://schemas.microsoft.com/office/powerpoint/2010/main" val="3210017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bg>
      <p:bgPr>
        <a:solidFill>
          <a:schemeClr val="bg1"/>
        </a:solidFill>
        <a:effectLst/>
      </p:bgPr>
    </p:bg>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1AF93E90-9242-47EA-9503-C81D31940530}"/>
              </a:ext>
            </a:extLst>
          </p:cNvPr>
          <p:cNvSpPr/>
          <p:nvPr userDrawn="1"/>
        </p:nvSpPr>
        <p:spPr>
          <a:xfrm>
            <a:off x="0" y="0"/>
            <a:ext cx="12192000" cy="6858000"/>
          </a:xfrm>
          <a:prstGeom prst="rect">
            <a:avLst/>
          </a:prstGeom>
          <a:gradFill>
            <a:gsLst>
              <a:gs pos="0">
                <a:schemeClr val="bg1"/>
              </a:gs>
              <a:gs pos="100000">
                <a:schemeClr val="accent3"/>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3" name="任意多边形: 形状 2">
            <a:extLst>
              <a:ext uri="{FF2B5EF4-FFF2-40B4-BE49-F238E27FC236}">
                <a16:creationId xmlns:a16="http://schemas.microsoft.com/office/drawing/2014/main" id="{A487ACF5-B706-4C39-BF5A-6E22BC70CDD7}"/>
              </a:ext>
            </a:extLst>
          </p:cNvPr>
          <p:cNvSpPr/>
          <p:nvPr userDrawn="1"/>
        </p:nvSpPr>
        <p:spPr>
          <a:xfrm>
            <a:off x="736600" y="266700"/>
            <a:ext cx="1661579" cy="222250"/>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rgbClr val="404040"/>
          </a:solidFill>
          <a:ln w="9525" cap="flat">
            <a:noFill/>
            <a:prstDash val="solid"/>
            <a:miter/>
          </a:ln>
        </p:spPr>
        <p:txBody>
          <a:bodyPr rtlCol="0" anchor="ctr">
            <a:noAutofit/>
          </a:bodyPr>
          <a:lstStyle/>
          <a:p>
            <a:endParaRPr lang="zh-CN" altLang="en-US"/>
          </a:p>
        </p:txBody>
      </p:sp>
      <p:sp>
        <p:nvSpPr>
          <p:cNvPr id="5" name="文本框 4">
            <a:extLst>
              <a:ext uri="{FF2B5EF4-FFF2-40B4-BE49-F238E27FC236}">
                <a16:creationId xmlns:a16="http://schemas.microsoft.com/office/drawing/2014/main" id="{353BDBD0-5E70-42D6-AF9C-8DAB9F5C8352}"/>
              </a:ext>
            </a:extLst>
          </p:cNvPr>
          <p:cNvSpPr txBox="1"/>
          <p:nvPr userDrawn="1"/>
        </p:nvSpPr>
        <p:spPr>
          <a:xfrm>
            <a:off x="10209866" y="244475"/>
            <a:ext cx="1245534" cy="307777"/>
          </a:xfrm>
          <a:prstGeom prst="rect">
            <a:avLst/>
          </a:prstGeom>
          <a:noFill/>
        </p:spPr>
        <p:txBody>
          <a:bodyPr wrap="none" lIns="0" tIns="0" rIns="0" bIns="0" rtlCol="0">
            <a:noAutofit/>
          </a:bodyPr>
          <a:lstStyle/>
          <a:p>
            <a:r>
              <a:rPr lang="en-US" altLang="zh-CN" sz="1000" cap="all" dirty="0">
                <a:solidFill>
                  <a:schemeClr val="bg2">
                    <a:lumMod val="25000"/>
                  </a:schemeClr>
                </a:solidFill>
              </a:rPr>
              <a:t>Academic report</a:t>
            </a:r>
          </a:p>
          <a:p>
            <a:r>
              <a:rPr lang="en-US" altLang="zh-CN" sz="1000" cap="all" dirty="0">
                <a:solidFill>
                  <a:schemeClr val="bg2">
                    <a:lumMod val="25000"/>
                  </a:schemeClr>
                </a:solidFill>
              </a:rPr>
              <a:t>presentation</a:t>
            </a:r>
            <a:endParaRPr lang="zh-CN" altLang="en-US" sz="1000" cap="all" dirty="0">
              <a:solidFill>
                <a:schemeClr val="bg2">
                  <a:lumMod val="25000"/>
                </a:schemeClr>
              </a:solidFill>
            </a:endParaRPr>
          </a:p>
        </p:txBody>
      </p:sp>
    </p:spTree>
    <p:extLst>
      <p:ext uri="{BB962C8B-B14F-4D97-AF65-F5344CB8AC3E}">
        <p14:creationId xmlns:p14="http://schemas.microsoft.com/office/powerpoint/2010/main" val="32121215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副标题页">
    <p:bg>
      <p:bgPr>
        <a:solidFill>
          <a:schemeClr val="bg1"/>
        </a:solidFill>
        <a:effectLst/>
      </p:bgPr>
    </p:bg>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C27C9616-A78E-42B7-B805-E89A55542A54}"/>
              </a:ext>
            </a:extLst>
          </p:cNvPr>
          <p:cNvSpPr/>
          <p:nvPr userDrawn="1"/>
        </p:nvSpPr>
        <p:spPr>
          <a:xfrm>
            <a:off x="0" y="0"/>
            <a:ext cx="12192000" cy="6858000"/>
          </a:xfrm>
          <a:prstGeom prst="rect">
            <a:avLst/>
          </a:prstGeom>
          <a:gradFill>
            <a:gsLst>
              <a:gs pos="0">
                <a:schemeClr val="bg1"/>
              </a:gs>
              <a:gs pos="100000">
                <a:schemeClr val="accent3"/>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0" name="任意多边形: 形状 9">
            <a:extLst>
              <a:ext uri="{FF2B5EF4-FFF2-40B4-BE49-F238E27FC236}">
                <a16:creationId xmlns:a16="http://schemas.microsoft.com/office/drawing/2014/main" id="{C2723E7A-A531-4E1B-BBAA-33473031A5D9}"/>
              </a:ext>
            </a:extLst>
          </p:cNvPr>
          <p:cNvSpPr/>
          <p:nvPr userDrawn="1"/>
        </p:nvSpPr>
        <p:spPr>
          <a:xfrm>
            <a:off x="736600" y="266700"/>
            <a:ext cx="1661579" cy="222250"/>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rgbClr val="404040"/>
          </a:solidFill>
          <a:ln w="9525" cap="flat">
            <a:noFill/>
            <a:prstDash val="solid"/>
            <a:miter/>
          </a:ln>
        </p:spPr>
        <p:txBody>
          <a:bodyPr rtlCol="0" anchor="ctr">
            <a:noAutofit/>
          </a:bodyPr>
          <a:lstStyle/>
          <a:p>
            <a:endParaRPr lang="zh-CN" altLang="en-US"/>
          </a:p>
        </p:txBody>
      </p:sp>
      <p:sp>
        <p:nvSpPr>
          <p:cNvPr id="7" name="文本框 6">
            <a:extLst>
              <a:ext uri="{FF2B5EF4-FFF2-40B4-BE49-F238E27FC236}">
                <a16:creationId xmlns:a16="http://schemas.microsoft.com/office/drawing/2014/main" id="{2A9E1CFB-0814-4CEB-8B84-660B462AD1DA}"/>
              </a:ext>
            </a:extLst>
          </p:cNvPr>
          <p:cNvSpPr txBox="1"/>
          <p:nvPr userDrawn="1"/>
        </p:nvSpPr>
        <p:spPr>
          <a:xfrm>
            <a:off x="10209866" y="244475"/>
            <a:ext cx="1245534" cy="307777"/>
          </a:xfrm>
          <a:prstGeom prst="rect">
            <a:avLst/>
          </a:prstGeom>
          <a:noFill/>
        </p:spPr>
        <p:txBody>
          <a:bodyPr wrap="none" lIns="0" tIns="0" rIns="0" bIns="0" rtlCol="0">
            <a:noAutofit/>
          </a:bodyPr>
          <a:lstStyle/>
          <a:p>
            <a:r>
              <a:rPr lang="en-US" altLang="zh-CN" sz="1000" cap="all" dirty="0">
                <a:solidFill>
                  <a:schemeClr val="bg2">
                    <a:lumMod val="25000"/>
                  </a:schemeClr>
                </a:solidFill>
              </a:rPr>
              <a:t>Academic report</a:t>
            </a:r>
          </a:p>
          <a:p>
            <a:r>
              <a:rPr lang="en-US" altLang="zh-CN" sz="1000" cap="all" dirty="0">
                <a:solidFill>
                  <a:schemeClr val="bg2">
                    <a:lumMod val="25000"/>
                  </a:schemeClr>
                </a:solidFill>
              </a:rPr>
              <a:t>presentation</a:t>
            </a:r>
            <a:endParaRPr lang="zh-CN" altLang="en-US" sz="1000" cap="all" dirty="0">
              <a:solidFill>
                <a:schemeClr val="bg2">
                  <a:lumMod val="25000"/>
                </a:schemeClr>
              </a:solidFill>
            </a:endParaRPr>
          </a:p>
        </p:txBody>
      </p:sp>
    </p:spTree>
    <p:extLst>
      <p:ext uri="{BB962C8B-B14F-4D97-AF65-F5344CB8AC3E}">
        <p14:creationId xmlns:p14="http://schemas.microsoft.com/office/powerpoint/2010/main" val="2759513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_1">
    <p:bg>
      <p:bgPr>
        <a:solidFill>
          <a:schemeClr val="bg1"/>
        </a:solidFill>
        <a:effectLst/>
      </p:bgPr>
    </p:bg>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id="{B11011A3-7A07-4359-B7C2-D77FB4C176F3}"/>
              </a:ext>
            </a:extLst>
          </p:cNvPr>
          <p:cNvGrpSpPr/>
          <p:nvPr userDrawn="1"/>
        </p:nvGrpSpPr>
        <p:grpSpPr>
          <a:xfrm>
            <a:off x="736600" y="266700"/>
            <a:ext cx="1661579" cy="222249"/>
            <a:chOff x="8759825" y="266700"/>
            <a:chExt cx="1495425" cy="200025"/>
          </a:xfrm>
          <a:solidFill>
            <a:srgbClr val="404040"/>
          </a:solidFill>
        </p:grpSpPr>
        <p:sp>
          <p:nvSpPr>
            <p:cNvPr id="11" name="任意多边形: 形状 10">
              <a:extLst>
                <a:ext uri="{FF2B5EF4-FFF2-40B4-BE49-F238E27FC236}">
                  <a16:creationId xmlns:a16="http://schemas.microsoft.com/office/drawing/2014/main" id="{0B1FBBF9-3905-4B5F-9FB8-B7E1E79D964C}"/>
                </a:ext>
              </a:extLst>
            </p:cNvPr>
            <p:cNvSpPr/>
            <p:nvPr/>
          </p:nvSpPr>
          <p:spPr>
            <a:xfrm>
              <a:off x="9836150" y="276225"/>
              <a:ext cx="114300" cy="190500"/>
            </a:xfrm>
            <a:custGeom>
              <a:avLst/>
              <a:gdLst>
                <a:gd name="connsiteX0" fmla="*/ 64803 w 114300"/>
                <a:gd name="connsiteY0" fmla="*/ 115 h 190500"/>
                <a:gd name="connsiteX1" fmla="*/ 105475 w 114300"/>
                <a:gd name="connsiteY1" fmla="*/ 6782 h 190500"/>
                <a:gd name="connsiteX2" fmla="*/ 105475 w 114300"/>
                <a:gd name="connsiteY2" fmla="*/ 32719 h 190500"/>
                <a:gd name="connsiteX3" fmla="*/ 62992 w 114300"/>
                <a:gd name="connsiteY3" fmla="*/ 21175 h 190500"/>
                <a:gd name="connsiteX4" fmla="*/ 35180 w 114300"/>
                <a:gd name="connsiteY4" fmla="*/ 28252 h 190500"/>
                <a:gd name="connsiteX5" fmla="*/ 24417 w 114300"/>
                <a:gd name="connsiteY5" fmla="*/ 47950 h 190500"/>
                <a:gd name="connsiteX6" fmla="*/ 31845 w 114300"/>
                <a:gd name="connsiteY6" fmla="*/ 66152 h 190500"/>
                <a:gd name="connsiteX7" fmla="*/ 64135 w 114300"/>
                <a:gd name="connsiteY7" fmla="*/ 85307 h 190500"/>
                <a:gd name="connsiteX8" fmla="*/ 102426 w 114300"/>
                <a:gd name="connsiteY8" fmla="*/ 111253 h 190500"/>
                <a:gd name="connsiteX9" fmla="*/ 113380 w 114300"/>
                <a:gd name="connsiteY9" fmla="*/ 140402 h 190500"/>
                <a:gd name="connsiteX10" fmla="*/ 95568 w 114300"/>
                <a:gd name="connsiteY10" fmla="*/ 177646 h 190500"/>
                <a:gd name="connsiteX11" fmla="*/ 46228 w 114300"/>
                <a:gd name="connsiteY11" fmla="*/ 190615 h 190500"/>
                <a:gd name="connsiteX12" fmla="*/ 20511 w 114300"/>
                <a:gd name="connsiteY12" fmla="*/ 187580 h 190500"/>
                <a:gd name="connsiteX13" fmla="*/ -920 w 114300"/>
                <a:gd name="connsiteY13" fmla="*/ 180025 h 190500"/>
                <a:gd name="connsiteX14" fmla="*/ -920 w 114300"/>
                <a:gd name="connsiteY14" fmla="*/ 152896 h 190500"/>
                <a:gd name="connsiteX15" fmla="*/ 21940 w 114300"/>
                <a:gd name="connsiteY15" fmla="*/ 165033 h 190500"/>
                <a:gd name="connsiteX16" fmla="*/ 48991 w 114300"/>
                <a:gd name="connsiteY16" fmla="*/ 169792 h 190500"/>
                <a:gd name="connsiteX17" fmla="*/ 88139 w 114300"/>
                <a:gd name="connsiteY17" fmla="*/ 142187 h 190500"/>
                <a:gd name="connsiteX18" fmla="*/ 83948 w 114300"/>
                <a:gd name="connsiteY18" fmla="*/ 128264 h 190500"/>
                <a:gd name="connsiteX19" fmla="*/ 72422 w 114300"/>
                <a:gd name="connsiteY19" fmla="*/ 117320 h 190500"/>
                <a:gd name="connsiteX20" fmla="*/ 44990 w 114300"/>
                <a:gd name="connsiteY20" fmla="*/ 102680 h 190500"/>
                <a:gd name="connsiteX21" fmla="*/ 8128 w 114300"/>
                <a:gd name="connsiteY21" fmla="*/ 77039 h 190500"/>
                <a:gd name="connsiteX22" fmla="*/ -825 w 114300"/>
                <a:gd name="connsiteY22" fmla="*/ 49969 h 190500"/>
                <a:gd name="connsiteX23" fmla="*/ 17844 w 114300"/>
                <a:gd name="connsiteY23" fmla="*/ 13564 h 190500"/>
                <a:gd name="connsiteX24" fmla="*/ 64803 w 114300"/>
                <a:gd name="connsiteY24" fmla="*/ 11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4300" h="190500">
                  <a:moveTo>
                    <a:pt x="64803" y="115"/>
                  </a:moveTo>
                  <a:cubicBezTo>
                    <a:pt x="83281" y="115"/>
                    <a:pt x="96807" y="2334"/>
                    <a:pt x="105475" y="6782"/>
                  </a:cubicBezTo>
                  <a:lnTo>
                    <a:pt x="105475" y="32719"/>
                  </a:lnTo>
                  <a:cubicBezTo>
                    <a:pt x="94235" y="25023"/>
                    <a:pt x="80043" y="21175"/>
                    <a:pt x="62992" y="21175"/>
                  </a:cubicBezTo>
                  <a:cubicBezTo>
                    <a:pt x="51563" y="21175"/>
                    <a:pt x="42324" y="23537"/>
                    <a:pt x="35180" y="28252"/>
                  </a:cubicBezTo>
                  <a:cubicBezTo>
                    <a:pt x="28036" y="32976"/>
                    <a:pt x="24417" y="39539"/>
                    <a:pt x="24417" y="47950"/>
                  </a:cubicBezTo>
                  <a:cubicBezTo>
                    <a:pt x="24417" y="55408"/>
                    <a:pt x="26893" y="61475"/>
                    <a:pt x="31845" y="66152"/>
                  </a:cubicBezTo>
                  <a:cubicBezTo>
                    <a:pt x="36799" y="70838"/>
                    <a:pt x="47562" y="77220"/>
                    <a:pt x="64135" y="85307"/>
                  </a:cubicBezTo>
                  <a:cubicBezTo>
                    <a:pt x="82424" y="93955"/>
                    <a:pt x="95187" y="102604"/>
                    <a:pt x="102426" y="111253"/>
                  </a:cubicBezTo>
                  <a:cubicBezTo>
                    <a:pt x="109760" y="119892"/>
                    <a:pt x="113380" y="129617"/>
                    <a:pt x="113380" y="140402"/>
                  </a:cubicBezTo>
                  <a:cubicBezTo>
                    <a:pt x="113380" y="156584"/>
                    <a:pt x="107475" y="168999"/>
                    <a:pt x="95568" y="177646"/>
                  </a:cubicBezTo>
                  <a:cubicBezTo>
                    <a:pt x="83757" y="186292"/>
                    <a:pt x="67279" y="190615"/>
                    <a:pt x="46228" y="190615"/>
                  </a:cubicBezTo>
                  <a:cubicBezTo>
                    <a:pt x="38895" y="190615"/>
                    <a:pt x="30322" y="189603"/>
                    <a:pt x="20511" y="187580"/>
                  </a:cubicBezTo>
                  <a:cubicBezTo>
                    <a:pt x="10700" y="185558"/>
                    <a:pt x="3556" y="183040"/>
                    <a:pt x="-920" y="180025"/>
                  </a:cubicBezTo>
                  <a:lnTo>
                    <a:pt x="-920" y="152896"/>
                  </a:lnTo>
                  <a:cubicBezTo>
                    <a:pt x="4795" y="157814"/>
                    <a:pt x="12415" y="161859"/>
                    <a:pt x="21940" y="165033"/>
                  </a:cubicBezTo>
                  <a:cubicBezTo>
                    <a:pt x="31465" y="168206"/>
                    <a:pt x="40418" y="169792"/>
                    <a:pt x="48991" y="169792"/>
                  </a:cubicBezTo>
                  <a:cubicBezTo>
                    <a:pt x="75089" y="169792"/>
                    <a:pt x="88139" y="160590"/>
                    <a:pt x="88139" y="142187"/>
                  </a:cubicBezTo>
                  <a:cubicBezTo>
                    <a:pt x="88139" y="137030"/>
                    <a:pt x="86805" y="132389"/>
                    <a:pt x="83948" y="128264"/>
                  </a:cubicBezTo>
                  <a:cubicBezTo>
                    <a:pt x="81185" y="124140"/>
                    <a:pt x="77280" y="120492"/>
                    <a:pt x="72422" y="117320"/>
                  </a:cubicBezTo>
                  <a:cubicBezTo>
                    <a:pt x="67564" y="114148"/>
                    <a:pt x="58421" y="109262"/>
                    <a:pt x="44990" y="102680"/>
                  </a:cubicBezTo>
                  <a:cubicBezTo>
                    <a:pt x="26321" y="93479"/>
                    <a:pt x="14034" y="84935"/>
                    <a:pt x="8128" y="77039"/>
                  </a:cubicBezTo>
                  <a:cubicBezTo>
                    <a:pt x="2127" y="69152"/>
                    <a:pt x="-825" y="60123"/>
                    <a:pt x="-825" y="49969"/>
                  </a:cubicBezTo>
                  <a:cubicBezTo>
                    <a:pt x="-825" y="34662"/>
                    <a:pt x="5367" y="22527"/>
                    <a:pt x="17844" y="13564"/>
                  </a:cubicBezTo>
                  <a:cubicBezTo>
                    <a:pt x="30227" y="4601"/>
                    <a:pt x="45848" y="115"/>
                    <a:pt x="64803" y="115"/>
                  </a:cubicBezTo>
                  <a:close/>
                </a:path>
              </a:pathLst>
            </a:custGeom>
            <a:grpFill/>
            <a:ln w="9525" cap="flat">
              <a:noFill/>
              <a:prstDash val="solid"/>
              <a:miter/>
            </a:ln>
          </p:spPr>
          <p:txBody>
            <a:bodyPr rtlCol="0" anchor="ctr">
              <a:noAutofit/>
            </a:bodyPr>
            <a:lstStyle/>
            <a:p>
              <a:endParaRPr lang="zh-CN" altLang="en-US"/>
            </a:p>
          </p:txBody>
        </p:sp>
        <p:sp>
          <p:nvSpPr>
            <p:cNvPr id="12" name="任意多边形: 形状 11">
              <a:extLst>
                <a:ext uri="{FF2B5EF4-FFF2-40B4-BE49-F238E27FC236}">
                  <a16:creationId xmlns:a16="http://schemas.microsoft.com/office/drawing/2014/main" id="{5B5CB6DE-0A87-4B1D-B2B3-E5F18548514E}"/>
                </a:ext>
              </a:extLst>
            </p:cNvPr>
            <p:cNvSpPr/>
            <p:nvPr/>
          </p:nvSpPr>
          <p:spPr>
            <a:xfrm>
              <a:off x="9407525" y="276225"/>
              <a:ext cx="114300" cy="180975"/>
            </a:xfrm>
            <a:custGeom>
              <a:avLst/>
              <a:gdLst>
                <a:gd name="connsiteX0" fmla="*/ -920 w 114300"/>
                <a:gd name="connsiteY0" fmla="*/ 115 h 180975"/>
                <a:gd name="connsiteX1" fmla="*/ 51039 w 114300"/>
                <a:gd name="connsiteY1" fmla="*/ 115 h 180975"/>
                <a:gd name="connsiteX2" fmla="*/ 97026 w 114300"/>
                <a:gd name="connsiteY2" fmla="*/ 14250 h 180975"/>
                <a:gd name="connsiteX3" fmla="*/ 113380 w 114300"/>
                <a:gd name="connsiteY3" fmla="*/ 54674 h 180975"/>
                <a:gd name="connsiteX4" fmla="*/ 94254 w 114300"/>
                <a:gd name="connsiteY4" fmla="*/ 97842 h 180975"/>
                <a:gd name="connsiteX5" fmla="*/ 46429 w 114300"/>
                <a:gd name="connsiteY5" fmla="*/ 113443 h 180975"/>
                <a:gd name="connsiteX6" fmla="*/ 22693 w 114300"/>
                <a:gd name="connsiteY6" fmla="*/ 113443 h 180975"/>
                <a:gd name="connsiteX7" fmla="*/ 22693 w 114300"/>
                <a:gd name="connsiteY7" fmla="*/ 181090 h 180975"/>
                <a:gd name="connsiteX8" fmla="*/ -920 w 114300"/>
                <a:gd name="connsiteY8" fmla="*/ 181090 h 180975"/>
                <a:gd name="connsiteX9" fmla="*/ -920 w 114300"/>
                <a:gd name="connsiteY9" fmla="*/ 115 h 180975"/>
                <a:gd name="connsiteX10" fmla="*/ 22693 w 114300"/>
                <a:gd name="connsiteY10" fmla="*/ 20679 h 180975"/>
                <a:gd name="connsiteX11" fmla="*/ 22693 w 114300"/>
                <a:gd name="connsiteY11" fmla="*/ 92879 h 180975"/>
                <a:gd name="connsiteX12" fmla="*/ 44543 w 114300"/>
                <a:gd name="connsiteY12" fmla="*/ 92879 h 180975"/>
                <a:gd name="connsiteX13" fmla="*/ 77366 w 114300"/>
                <a:gd name="connsiteY13" fmla="*/ 83240 h 180975"/>
                <a:gd name="connsiteX14" fmla="*/ 88586 w 114300"/>
                <a:gd name="connsiteY14" fmla="*/ 55608 h 180975"/>
                <a:gd name="connsiteX15" fmla="*/ 46781 w 114300"/>
                <a:gd name="connsiteY15" fmla="*/ 20679 h 180975"/>
                <a:gd name="connsiteX16" fmla="*/ 22693 w 114300"/>
                <a:gd name="connsiteY16" fmla="*/ 20679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300" h="180975">
                  <a:moveTo>
                    <a:pt x="-920" y="115"/>
                  </a:moveTo>
                  <a:lnTo>
                    <a:pt x="51039" y="115"/>
                  </a:lnTo>
                  <a:cubicBezTo>
                    <a:pt x="70794" y="115"/>
                    <a:pt x="86119" y="4830"/>
                    <a:pt x="97026" y="14250"/>
                  </a:cubicBezTo>
                  <a:cubicBezTo>
                    <a:pt x="107931" y="23680"/>
                    <a:pt x="113380" y="37148"/>
                    <a:pt x="113380" y="54674"/>
                  </a:cubicBezTo>
                  <a:cubicBezTo>
                    <a:pt x="113380" y="72438"/>
                    <a:pt x="107008" y="86821"/>
                    <a:pt x="94254" y="97842"/>
                  </a:cubicBezTo>
                  <a:cubicBezTo>
                    <a:pt x="81500" y="108871"/>
                    <a:pt x="65555" y="114063"/>
                    <a:pt x="46429" y="113443"/>
                  </a:cubicBezTo>
                  <a:lnTo>
                    <a:pt x="22693" y="113443"/>
                  </a:lnTo>
                  <a:lnTo>
                    <a:pt x="22693" y="181090"/>
                  </a:lnTo>
                  <a:lnTo>
                    <a:pt x="-920" y="181090"/>
                  </a:lnTo>
                  <a:lnTo>
                    <a:pt x="-920" y="115"/>
                  </a:lnTo>
                  <a:close/>
                  <a:moveTo>
                    <a:pt x="22693" y="20679"/>
                  </a:moveTo>
                  <a:lnTo>
                    <a:pt x="22693" y="92879"/>
                  </a:lnTo>
                  <a:lnTo>
                    <a:pt x="44543" y="92879"/>
                  </a:lnTo>
                  <a:cubicBezTo>
                    <a:pt x="58944" y="92879"/>
                    <a:pt x="69889" y="89669"/>
                    <a:pt x="77366" y="83240"/>
                  </a:cubicBezTo>
                  <a:cubicBezTo>
                    <a:pt x="84843" y="76820"/>
                    <a:pt x="88586" y="67609"/>
                    <a:pt x="88586" y="55608"/>
                  </a:cubicBezTo>
                  <a:cubicBezTo>
                    <a:pt x="88586" y="32319"/>
                    <a:pt x="74652" y="20679"/>
                    <a:pt x="46781" y="20679"/>
                  </a:cubicBezTo>
                  <a:lnTo>
                    <a:pt x="22693" y="20679"/>
                  </a:lnTo>
                  <a:close/>
                </a:path>
              </a:pathLst>
            </a:custGeom>
            <a:grpFill/>
            <a:ln w="9525" cap="flat">
              <a:noFill/>
              <a:prstDash val="solid"/>
              <a:miter/>
            </a:ln>
          </p:spPr>
          <p:txBody>
            <a:bodyPr rtlCol="0" anchor="ctr">
              <a:noAutofit/>
            </a:bodyPr>
            <a:lstStyle/>
            <a:p>
              <a:endParaRPr lang="zh-CN" altLang="en-US"/>
            </a:p>
          </p:txBody>
        </p:sp>
        <p:sp>
          <p:nvSpPr>
            <p:cNvPr id="13" name="任意多边形: 形状 12">
              <a:extLst>
                <a:ext uri="{FF2B5EF4-FFF2-40B4-BE49-F238E27FC236}">
                  <a16:creationId xmlns:a16="http://schemas.microsoft.com/office/drawing/2014/main" id="{A7D5A5D1-012E-4970-B4BD-5C4841E562A4}"/>
                </a:ext>
              </a:extLst>
            </p:cNvPr>
            <p:cNvSpPr/>
            <p:nvPr/>
          </p:nvSpPr>
          <p:spPr>
            <a:xfrm>
              <a:off x="9550400" y="276225"/>
              <a:ext cx="95250" cy="180975"/>
            </a:xfrm>
            <a:custGeom>
              <a:avLst/>
              <a:gdLst>
                <a:gd name="connsiteX0" fmla="*/ -920 w 95250"/>
                <a:gd name="connsiteY0" fmla="*/ 115 h 180975"/>
                <a:gd name="connsiteX1" fmla="*/ 22416 w 95250"/>
                <a:gd name="connsiteY1" fmla="*/ 115 h 180975"/>
                <a:gd name="connsiteX2" fmla="*/ 22416 w 95250"/>
                <a:gd name="connsiteY2" fmla="*/ 160410 h 180975"/>
                <a:gd name="connsiteX3" fmla="*/ 94330 w 95250"/>
                <a:gd name="connsiteY3" fmla="*/ 160410 h 180975"/>
                <a:gd name="connsiteX4" fmla="*/ 94330 w 95250"/>
                <a:gd name="connsiteY4" fmla="*/ 181090 h 180975"/>
                <a:gd name="connsiteX5" fmla="*/ -920 w 95250"/>
                <a:gd name="connsiteY5" fmla="*/ 181090 h 180975"/>
                <a:gd name="connsiteX6" fmla="*/ -920 w 95250"/>
                <a:gd name="connsiteY6" fmla="*/ 11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180975">
                  <a:moveTo>
                    <a:pt x="-920" y="115"/>
                  </a:moveTo>
                  <a:lnTo>
                    <a:pt x="22416" y="115"/>
                  </a:lnTo>
                  <a:lnTo>
                    <a:pt x="22416" y="160410"/>
                  </a:lnTo>
                  <a:lnTo>
                    <a:pt x="94330" y="160410"/>
                  </a:lnTo>
                  <a:lnTo>
                    <a:pt x="94330" y="181090"/>
                  </a:lnTo>
                  <a:lnTo>
                    <a:pt x="-920" y="181090"/>
                  </a:lnTo>
                  <a:lnTo>
                    <a:pt x="-920" y="115"/>
                  </a:lnTo>
                  <a:close/>
                </a:path>
              </a:pathLst>
            </a:custGeom>
            <a:grpFill/>
            <a:ln w="9525" cap="flat">
              <a:noFill/>
              <a:prstDash val="solid"/>
              <a:miter/>
            </a:ln>
          </p:spPr>
          <p:txBody>
            <a:bodyPr rtlCol="0" anchor="ctr">
              <a:noAutofit/>
            </a:bodyPr>
            <a:lstStyle/>
            <a:p>
              <a:endParaRPr lang="zh-CN" altLang="en-US"/>
            </a:p>
          </p:txBody>
        </p:sp>
        <p:sp>
          <p:nvSpPr>
            <p:cNvPr id="14" name="任意多边形: 形状 13">
              <a:extLst>
                <a:ext uri="{FF2B5EF4-FFF2-40B4-BE49-F238E27FC236}">
                  <a16:creationId xmlns:a16="http://schemas.microsoft.com/office/drawing/2014/main" id="{4E5DC532-68DE-4B02-A36D-F9E6F2C9F84F}"/>
                </a:ext>
              </a:extLst>
            </p:cNvPr>
            <p:cNvSpPr/>
            <p:nvPr/>
          </p:nvSpPr>
          <p:spPr>
            <a:xfrm>
              <a:off x="9664700" y="276225"/>
              <a:ext cx="142875" cy="190500"/>
            </a:xfrm>
            <a:custGeom>
              <a:avLst/>
              <a:gdLst>
                <a:gd name="connsiteX0" fmla="*/ -920 w 142875"/>
                <a:gd name="connsiteY0" fmla="*/ 115 h 190500"/>
                <a:gd name="connsiteX1" fmla="*/ 23559 w 142875"/>
                <a:gd name="connsiteY1" fmla="*/ 115 h 190500"/>
                <a:gd name="connsiteX2" fmla="*/ 23559 w 142875"/>
                <a:gd name="connsiteY2" fmla="*/ 112843 h 190500"/>
                <a:gd name="connsiteX3" fmla="*/ 71280 w 142875"/>
                <a:gd name="connsiteY3" fmla="*/ 169086 h 190500"/>
                <a:gd name="connsiteX4" fmla="*/ 117476 w 142875"/>
                <a:gd name="connsiteY4" fmla="*/ 114653 h 190500"/>
                <a:gd name="connsiteX5" fmla="*/ 117476 w 142875"/>
                <a:gd name="connsiteY5" fmla="*/ 115 h 190500"/>
                <a:gd name="connsiteX6" fmla="*/ 141955 w 142875"/>
                <a:gd name="connsiteY6" fmla="*/ 115 h 190500"/>
                <a:gd name="connsiteX7" fmla="*/ 141955 w 142875"/>
                <a:gd name="connsiteY7" fmla="*/ 111148 h 190500"/>
                <a:gd name="connsiteX8" fmla="*/ 68994 w 142875"/>
                <a:gd name="connsiteY8" fmla="*/ 190615 h 190500"/>
                <a:gd name="connsiteX9" fmla="*/ -920 w 142875"/>
                <a:gd name="connsiteY9" fmla="*/ 113929 h 190500"/>
                <a:gd name="connsiteX10" fmla="*/ -920 w 142875"/>
                <a:gd name="connsiteY10" fmla="*/ 11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2875" h="190500">
                  <a:moveTo>
                    <a:pt x="-920" y="115"/>
                  </a:moveTo>
                  <a:lnTo>
                    <a:pt x="23559" y="115"/>
                  </a:lnTo>
                  <a:lnTo>
                    <a:pt x="23559" y="112843"/>
                  </a:lnTo>
                  <a:cubicBezTo>
                    <a:pt x="23559" y="150338"/>
                    <a:pt x="39466" y="169086"/>
                    <a:pt x="71280" y="169086"/>
                  </a:cubicBezTo>
                  <a:cubicBezTo>
                    <a:pt x="102046" y="169086"/>
                    <a:pt x="117476" y="150942"/>
                    <a:pt x="117476" y="114653"/>
                  </a:cubicBezTo>
                  <a:lnTo>
                    <a:pt x="117476" y="115"/>
                  </a:lnTo>
                  <a:lnTo>
                    <a:pt x="141955" y="115"/>
                  </a:lnTo>
                  <a:lnTo>
                    <a:pt x="141955" y="111148"/>
                  </a:lnTo>
                  <a:cubicBezTo>
                    <a:pt x="141955" y="164126"/>
                    <a:pt x="117666" y="190615"/>
                    <a:pt x="68994" y="190615"/>
                  </a:cubicBezTo>
                  <a:cubicBezTo>
                    <a:pt x="22416" y="190615"/>
                    <a:pt x="-920" y="165054"/>
                    <a:pt x="-920" y="113929"/>
                  </a:cubicBezTo>
                  <a:lnTo>
                    <a:pt x="-920" y="115"/>
                  </a:lnTo>
                  <a:close/>
                </a:path>
              </a:pathLst>
            </a:custGeom>
            <a:grpFill/>
            <a:ln w="9525" cap="flat">
              <a:noFill/>
              <a:prstDash val="solid"/>
              <a:miter/>
            </a:ln>
          </p:spPr>
          <p:txBody>
            <a:bodyPr rtlCol="0" anchor="ctr">
              <a:noAutofit/>
            </a:bodyPr>
            <a:lstStyle/>
            <a:p>
              <a:endParaRPr lang="zh-CN" altLang="en-US"/>
            </a:p>
          </p:txBody>
        </p:sp>
        <p:sp>
          <p:nvSpPr>
            <p:cNvPr id="15" name="任意多边形: 形状 14">
              <a:extLst>
                <a:ext uri="{FF2B5EF4-FFF2-40B4-BE49-F238E27FC236}">
                  <a16:creationId xmlns:a16="http://schemas.microsoft.com/office/drawing/2014/main" id="{4139BBE0-15B0-4358-A042-36B007B69CC8}"/>
                </a:ext>
              </a:extLst>
            </p:cNvPr>
            <p:cNvSpPr/>
            <p:nvPr/>
          </p:nvSpPr>
          <p:spPr>
            <a:xfrm>
              <a:off x="8759825" y="266700"/>
              <a:ext cx="1495425" cy="200025"/>
            </a:xfrm>
            <a:custGeom>
              <a:avLst/>
              <a:gdLst>
                <a:gd name="connsiteX0" fmla="*/ 1231520 w 1495425"/>
                <a:gd name="connsiteY0" fmla="*/ 178615 h 200025"/>
                <a:gd name="connsiteX1" fmla="*/ 1238950 w 1495425"/>
                <a:gd name="connsiteY1" fmla="*/ 181469 h 200025"/>
                <a:gd name="connsiteX2" fmla="*/ 1241902 w 1495425"/>
                <a:gd name="connsiteY2" fmla="*/ 188842 h 200025"/>
                <a:gd name="connsiteX3" fmla="*/ 1238950 w 1495425"/>
                <a:gd name="connsiteY3" fmla="*/ 196216 h 200025"/>
                <a:gd name="connsiteX4" fmla="*/ 1231520 w 1495425"/>
                <a:gd name="connsiteY4" fmla="*/ 199188 h 200025"/>
                <a:gd name="connsiteX5" fmla="*/ 1224376 w 1495425"/>
                <a:gd name="connsiteY5" fmla="*/ 196216 h 200025"/>
                <a:gd name="connsiteX6" fmla="*/ 1221518 w 1495425"/>
                <a:gd name="connsiteY6" fmla="*/ 188842 h 200025"/>
                <a:gd name="connsiteX7" fmla="*/ 1224376 w 1495425"/>
                <a:gd name="connsiteY7" fmla="*/ 181469 h 200025"/>
                <a:gd name="connsiteX8" fmla="*/ 1231520 w 1495425"/>
                <a:gd name="connsiteY8" fmla="*/ 178615 h 200025"/>
                <a:gd name="connsiteX9" fmla="*/ 560884 w 1495425"/>
                <a:gd name="connsiteY9" fmla="*/ 73010 h 200025"/>
                <a:gd name="connsiteX10" fmla="*/ 530756 w 1495425"/>
                <a:gd name="connsiteY10" fmla="*/ 85383 h 200025"/>
                <a:gd name="connsiteX11" fmla="*/ 516050 w 1495425"/>
                <a:gd name="connsiteY11" fmla="*/ 120940 h 200025"/>
                <a:gd name="connsiteX12" fmla="*/ 599060 w 1495425"/>
                <a:gd name="connsiteY12" fmla="*/ 120940 h 200025"/>
                <a:gd name="connsiteX13" fmla="*/ 588316 w 1495425"/>
                <a:gd name="connsiteY13" fmla="*/ 85564 h 200025"/>
                <a:gd name="connsiteX14" fmla="*/ 560884 w 1495425"/>
                <a:gd name="connsiteY14" fmla="*/ 73010 h 200025"/>
                <a:gd name="connsiteX15" fmla="*/ 345142 w 1495425"/>
                <a:gd name="connsiteY15" fmla="*/ 65399 h 200025"/>
                <a:gd name="connsiteX16" fmla="*/ 356696 w 1495425"/>
                <a:gd name="connsiteY16" fmla="*/ 65399 h 200025"/>
                <a:gd name="connsiteX17" fmla="*/ 356696 w 1495425"/>
                <a:gd name="connsiteY17" fmla="*/ 196929 h 200025"/>
                <a:gd name="connsiteX18" fmla="*/ 345142 w 1495425"/>
                <a:gd name="connsiteY18" fmla="*/ 196929 h 200025"/>
                <a:gd name="connsiteX19" fmla="*/ 1451452 w 1495425"/>
                <a:gd name="connsiteY19" fmla="*/ 62189 h 200025"/>
                <a:gd name="connsiteX20" fmla="*/ 1483456 w 1495425"/>
                <a:gd name="connsiteY20" fmla="*/ 76401 h 200025"/>
                <a:gd name="connsiteX21" fmla="*/ 1494505 w 1495425"/>
                <a:gd name="connsiteY21" fmla="*/ 116892 h 200025"/>
                <a:gd name="connsiteX22" fmla="*/ 1494505 w 1495425"/>
                <a:gd name="connsiteY22" fmla="*/ 196929 h 200025"/>
                <a:gd name="connsiteX23" fmla="*/ 1482980 w 1495425"/>
                <a:gd name="connsiteY23" fmla="*/ 196929 h 200025"/>
                <a:gd name="connsiteX24" fmla="*/ 1482980 w 1495425"/>
                <a:gd name="connsiteY24" fmla="*/ 120340 h 200025"/>
                <a:gd name="connsiteX25" fmla="*/ 1449452 w 1495425"/>
                <a:gd name="connsiteY25" fmla="*/ 73010 h 200025"/>
                <a:gd name="connsiteX26" fmla="*/ 1418686 w 1495425"/>
                <a:gd name="connsiteY26" fmla="*/ 86926 h 200025"/>
                <a:gd name="connsiteX27" fmla="*/ 1406685 w 1495425"/>
                <a:gd name="connsiteY27" fmla="*/ 121416 h 200025"/>
                <a:gd name="connsiteX28" fmla="*/ 1406685 w 1495425"/>
                <a:gd name="connsiteY28" fmla="*/ 196929 h 200025"/>
                <a:gd name="connsiteX29" fmla="*/ 1395159 w 1495425"/>
                <a:gd name="connsiteY29" fmla="*/ 196929 h 200025"/>
                <a:gd name="connsiteX30" fmla="*/ 1395159 w 1495425"/>
                <a:gd name="connsiteY30" fmla="*/ 65399 h 200025"/>
                <a:gd name="connsiteX31" fmla="*/ 1406685 w 1495425"/>
                <a:gd name="connsiteY31" fmla="*/ 65399 h 200025"/>
                <a:gd name="connsiteX32" fmla="*/ 1406685 w 1495425"/>
                <a:gd name="connsiteY32" fmla="*/ 89307 h 200025"/>
                <a:gd name="connsiteX33" fmla="*/ 1407256 w 1495425"/>
                <a:gd name="connsiteY33" fmla="*/ 89307 h 200025"/>
                <a:gd name="connsiteX34" fmla="*/ 1451452 w 1495425"/>
                <a:gd name="connsiteY34" fmla="*/ 62189 h 200025"/>
                <a:gd name="connsiteX35" fmla="*/ 1336295 w 1495425"/>
                <a:gd name="connsiteY35" fmla="*/ 62189 h 200025"/>
                <a:gd name="connsiteX36" fmla="*/ 1364870 w 1495425"/>
                <a:gd name="connsiteY36" fmla="*/ 68371 h 200025"/>
                <a:gd name="connsiteX37" fmla="*/ 1364870 w 1495425"/>
                <a:gd name="connsiteY37" fmla="*/ 81697 h 200025"/>
                <a:gd name="connsiteX38" fmla="*/ 1334485 w 1495425"/>
                <a:gd name="connsiteY38" fmla="*/ 73010 h 200025"/>
                <a:gd name="connsiteX39" fmla="*/ 1297718 w 1495425"/>
                <a:gd name="connsiteY39" fmla="*/ 89660 h 200025"/>
                <a:gd name="connsiteX40" fmla="*/ 1283621 w 1495425"/>
                <a:gd name="connsiteY40" fmla="*/ 132713 h 200025"/>
                <a:gd name="connsiteX41" fmla="*/ 1296480 w 1495425"/>
                <a:gd name="connsiteY41" fmla="*/ 173799 h 200025"/>
                <a:gd name="connsiteX42" fmla="*/ 1330676 w 1495425"/>
                <a:gd name="connsiteY42" fmla="*/ 189318 h 200025"/>
                <a:gd name="connsiteX43" fmla="*/ 1364393 w 1495425"/>
                <a:gd name="connsiteY43" fmla="*/ 178853 h 200025"/>
                <a:gd name="connsiteX44" fmla="*/ 1364393 w 1495425"/>
                <a:gd name="connsiteY44" fmla="*/ 191102 h 200025"/>
                <a:gd name="connsiteX45" fmla="*/ 1330103 w 1495425"/>
                <a:gd name="connsiteY45" fmla="*/ 200140 h 200025"/>
                <a:gd name="connsiteX46" fmla="*/ 1287622 w 1495425"/>
                <a:gd name="connsiteY46" fmla="*/ 181707 h 200025"/>
                <a:gd name="connsiteX47" fmla="*/ 1271429 w 1495425"/>
                <a:gd name="connsiteY47" fmla="*/ 133427 h 200025"/>
                <a:gd name="connsiteX48" fmla="*/ 1289622 w 1495425"/>
                <a:gd name="connsiteY48" fmla="*/ 82173 h 200025"/>
                <a:gd name="connsiteX49" fmla="*/ 1336295 w 1495425"/>
                <a:gd name="connsiteY49" fmla="*/ 62189 h 200025"/>
                <a:gd name="connsiteX50" fmla="*/ 561350 w 1495425"/>
                <a:gd name="connsiteY50" fmla="*/ 62189 h 200025"/>
                <a:gd name="connsiteX51" fmla="*/ 598298 w 1495425"/>
                <a:gd name="connsiteY51" fmla="*/ 79439 h 200025"/>
                <a:gd name="connsiteX52" fmla="*/ 611204 w 1495425"/>
                <a:gd name="connsiteY52" fmla="*/ 126407 h 200025"/>
                <a:gd name="connsiteX53" fmla="*/ 611204 w 1495425"/>
                <a:gd name="connsiteY53" fmla="*/ 131646 h 200025"/>
                <a:gd name="connsiteX54" fmla="*/ 515583 w 1495425"/>
                <a:gd name="connsiteY54" fmla="*/ 131646 h 200025"/>
                <a:gd name="connsiteX55" fmla="*/ 527841 w 1495425"/>
                <a:gd name="connsiteY55" fmla="*/ 174037 h 200025"/>
                <a:gd name="connsiteX56" fmla="*/ 561579 w 1495425"/>
                <a:gd name="connsiteY56" fmla="*/ 189318 h 200025"/>
                <a:gd name="connsiteX57" fmla="*/ 603965 w 1495425"/>
                <a:gd name="connsiteY57" fmla="*/ 173026 h 200025"/>
                <a:gd name="connsiteX58" fmla="*/ 603965 w 1495425"/>
                <a:gd name="connsiteY58" fmla="*/ 185632 h 200025"/>
                <a:gd name="connsiteX59" fmla="*/ 559245 w 1495425"/>
                <a:gd name="connsiteY59" fmla="*/ 200140 h 200025"/>
                <a:gd name="connsiteX60" fmla="*/ 518849 w 1495425"/>
                <a:gd name="connsiteY60" fmla="*/ 181885 h 200025"/>
                <a:gd name="connsiteX61" fmla="*/ 503438 w 1495425"/>
                <a:gd name="connsiteY61" fmla="*/ 130455 h 200025"/>
                <a:gd name="connsiteX62" fmla="*/ 519555 w 1495425"/>
                <a:gd name="connsiteY62" fmla="*/ 81935 h 200025"/>
                <a:gd name="connsiteX63" fmla="*/ 561350 w 1495425"/>
                <a:gd name="connsiteY63" fmla="*/ 62189 h 200025"/>
                <a:gd name="connsiteX64" fmla="*/ 453880 w 1495425"/>
                <a:gd name="connsiteY64" fmla="*/ 62189 h 200025"/>
                <a:gd name="connsiteX65" fmla="*/ 482483 w 1495425"/>
                <a:gd name="connsiteY65" fmla="*/ 68371 h 200025"/>
                <a:gd name="connsiteX66" fmla="*/ 482483 w 1495425"/>
                <a:gd name="connsiteY66" fmla="*/ 81697 h 200025"/>
                <a:gd name="connsiteX67" fmla="*/ 452127 w 1495425"/>
                <a:gd name="connsiteY67" fmla="*/ 73010 h 200025"/>
                <a:gd name="connsiteX68" fmla="*/ 415351 w 1495425"/>
                <a:gd name="connsiteY68" fmla="*/ 89660 h 200025"/>
                <a:gd name="connsiteX69" fmla="*/ 401225 w 1495425"/>
                <a:gd name="connsiteY69" fmla="*/ 132713 h 200025"/>
                <a:gd name="connsiteX70" fmla="*/ 414122 w 1495425"/>
                <a:gd name="connsiteY70" fmla="*/ 173799 h 200025"/>
                <a:gd name="connsiteX71" fmla="*/ 448279 w 1495425"/>
                <a:gd name="connsiteY71" fmla="*/ 189318 h 200025"/>
                <a:gd name="connsiteX72" fmla="*/ 482017 w 1495425"/>
                <a:gd name="connsiteY72" fmla="*/ 178853 h 200025"/>
                <a:gd name="connsiteX73" fmla="*/ 482017 w 1495425"/>
                <a:gd name="connsiteY73" fmla="*/ 191102 h 200025"/>
                <a:gd name="connsiteX74" fmla="*/ 447689 w 1495425"/>
                <a:gd name="connsiteY74" fmla="*/ 200140 h 200025"/>
                <a:gd name="connsiteX75" fmla="*/ 405255 w 1495425"/>
                <a:gd name="connsiteY75" fmla="*/ 181707 h 200025"/>
                <a:gd name="connsiteX76" fmla="*/ 389081 w 1495425"/>
                <a:gd name="connsiteY76" fmla="*/ 133427 h 200025"/>
                <a:gd name="connsiteX77" fmla="*/ 407236 w 1495425"/>
                <a:gd name="connsiteY77" fmla="*/ 82173 h 200025"/>
                <a:gd name="connsiteX78" fmla="*/ 453880 w 1495425"/>
                <a:gd name="connsiteY78" fmla="*/ 62189 h 200025"/>
                <a:gd name="connsiteX79" fmla="*/ 84195 w 1495425"/>
                <a:gd name="connsiteY79" fmla="*/ 21280 h 200025"/>
                <a:gd name="connsiteX80" fmla="*/ 32294 w 1495425"/>
                <a:gd name="connsiteY80" fmla="*/ 44530 h 200025"/>
                <a:gd name="connsiteX81" fmla="*/ 11920 w 1495425"/>
                <a:gd name="connsiteY81" fmla="*/ 105357 h 200025"/>
                <a:gd name="connsiteX82" fmla="*/ 31189 w 1495425"/>
                <a:gd name="connsiteY82" fmla="*/ 165950 h 200025"/>
                <a:gd name="connsiteX83" fmla="*/ 82671 w 1495425"/>
                <a:gd name="connsiteY83" fmla="*/ 188486 h 200025"/>
                <a:gd name="connsiteX84" fmla="*/ 135735 w 1495425"/>
                <a:gd name="connsiteY84" fmla="*/ 166188 h 200025"/>
                <a:gd name="connsiteX85" fmla="*/ 155300 w 1495425"/>
                <a:gd name="connsiteY85" fmla="*/ 104052 h 200025"/>
                <a:gd name="connsiteX86" fmla="*/ 136202 w 1495425"/>
                <a:gd name="connsiteY86" fmla="*/ 43168 h 200025"/>
                <a:gd name="connsiteX87" fmla="*/ 84195 w 1495425"/>
                <a:gd name="connsiteY87" fmla="*/ 21280 h 200025"/>
                <a:gd name="connsiteX88" fmla="*/ 350857 w 1495425"/>
                <a:gd name="connsiteY88" fmla="*/ 12717 h 200025"/>
                <a:gd name="connsiteX89" fmla="*/ 357696 w 1495425"/>
                <a:gd name="connsiteY89" fmla="*/ 15279 h 200025"/>
                <a:gd name="connsiteX90" fmla="*/ 360668 w 1495425"/>
                <a:gd name="connsiteY90" fmla="*/ 22232 h 200025"/>
                <a:gd name="connsiteX91" fmla="*/ 357753 w 1495425"/>
                <a:gd name="connsiteY91" fmla="*/ 29309 h 200025"/>
                <a:gd name="connsiteX92" fmla="*/ 350857 w 1495425"/>
                <a:gd name="connsiteY92" fmla="*/ 32224 h 200025"/>
                <a:gd name="connsiteX93" fmla="*/ 344152 w 1495425"/>
                <a:gd name="connsiteY93" fmla="*/ 29433 h 200025"/>
                <a:gd name="connsiteX94" fmla="*/ 341285 w 1495425"/>
                <a:gd name="connsiteY94" fmla="*/ 22232 h 200025"/>
                <a:gd name="connsiteX95" fmla="*/ 344209 w 1495425"/>
                <a:gd name="connsiteY95" fmla="*/ 15393 h 200025"/>
                <a:gd name="connsiteX96" fmla="*/ 350857 w 1495425"/>
                <a:gd name="connsiteY96" fmla="*/ 12717 h 200025"/>
                <a:gd name="connsiteX97" fmla="*/ 86291 w 1495425"/>
                <a:gd name="connsiteY97" fmla="*/ 9630 h 200025"/>
                <a:gd name="connsiteX98" fmla="*/ 145489 w 1495425"/>
                <a:gd name="connsiteY98" fmla="*/ 35138 h 200025"/>
                <a:gd name="connsiteX99" fmla="*/ 168139 w 1495425"/>
                <a:gd name="connsiteY99" fmla="*/ 102032 h 200025"/>
                <a:gd name="connsiteX100" fmla="*/ 144965 w 1495425"/>
                <a:gd name="connsiteY100" fmla="*/ 173918 h 200025"/>
                <a:gd name="connsiteX101" fmla="*/ 82910 w 1495425"/>
                <a:gd name="connsiteY101" fmla="*/ 200140 h 200025"/>
                <a:gd name="connsiteX102" fmla="*/ 21845 w 1495425"/>
                <a:gd name="connsiteY102" fmla="*/ 174215 h 200025"/>
                <a:gd name="connsiteX103" fmla="*/ -920 w 1495425"/>
                <a:gd name="connsiteY103" fmla="*/ 106785 h 200025"/>
                <a:gd name="connsiteX104" fmla="*/ 22436 w 1495425"/>
                <a:gd name="connsiteY104" fmla="*/ 36148 h 200025"/>
                <a:gd name="connsiteX105" fmla="*/ 86291 w 1495425"/>
                <a:gd name="connsiteY105" fmla="*/ 9630 h 200025"/>
                <a:gd name="connsiteX106" fmla="*/ 316520 w 1495425"/>
                <a:gd name="connsiteY106" fmla="*/ 115 h 200025"/>
                <a:gd name="connsiteX107" fmla="*/ 330178 w 1495425"/>
                <a:gd name="connsiteY107" fmla="*/ 2611 h 200025"/>
                <a:gd name="connsiteX108" fmla="*/ 330178 w 1495425"/>
                <a:gd name="connsiteY108" fmla="*/ 14622 h 200025"/>
                <a:gd name="connsiteX109" fmla="*/ 316053 w 1495425"/>
                <a:gd name="connsiteY109" fmla="*/ 10935 h 200025"/>
                <a:gd name="connsiteX110" fmla="*/ 292231 w 1495425"/>
                <a:gd name="connsiteY110" fmla="*/ 43520 h 200025"/>
                <a:gd name="connsiteX111" fmla="*/ 292231 w 1495425"/>
                <a:gd name="connsiteY111" fmla="*/ 65399 h 200025"/>
                <a:gd name="connsiteX112" fmla="*/ 326445 w 1495425"/>
                <a:gd name="connsiteY112" fmla="*/ 65399 h 200025"/>
                <a:gd name="connsiteX113" fmla="*/ 326445 w 1495425"/>
                <a:gd name="connsiteY113" fmla="*/ 76220 h 200025"/>
                <a:gd name="connsiteX114" fmla="*/ 292231 w 1495425"/>
                <a:gd name="connsiteY114" fmla="*/ 76220 h 200025"/>
                <a:gd name="connsiteX115" fmla="*/ 292231 w 1495425"/>
                <a:gd name="connsiteY115" fmla="*/ 196929 h 200025"/>
                <a:gd name="connsiteX116" fmla="*/ 280677 w 1495425"/>
                <a:gd name="connsiteY116" fmla="*/ 196929 h 200025"/>
                <a:gd name="connsiteX117" fmla="*/ 280677 w 1495425"/>
                <a:gd name="connsiteY117" fmla="*/ 76220 h 200025"/>
                <a:gd name="connsiteX118" fmla="*/ 257436 w 1495425"/>
                <a:gd name="connsiteY118" fmla="*/ 76220 h 200025"/>
                <a:gd name="connsiteX119" fmla="*/ 257436 w 1495425"/>
                <a:gd name="connsiteY119" fmla="*/ 65399 h 200025"/>
                <a:gd name="connsiteX120" fmla="*/ 280677 w 1495425"/>
                <a:gd name="connsiteY120" fmla="*/ 65399 h 200025"/>
                <a:gd name="connsiteX121" fmla="*/ 280677 w 1495425"/>
                <a:gd name="connsiteY121" fmla="*/ 42568 h 200025"/>
                <a:gd name="connsiteX122" fmla="*/ 290945 w 1495425"/>
                <a:gd name="connsiteY122" fmla="*/ 10935 h 200025"/>
                <a:gd name="connsiteX123" fmla="*/ 316520 w 1495425"/>
                <a:gd name="connsiteY123" fmla="*/ 115 h 200025"/>
                <a:gd name="connsiteX124" fmla="*/ 245044 w 1495425"/>
                <a:gd name="connsiteY124" fmla="*/ 115 h 200025"/>
                <a:gd name="connsiteX125" fmla="*/ 258703 w 1495425"/>
                <a:gd name="connsiteY125" fmla="*/ 2611 h 200025"/>
                <a:gd name="connsiteX126" fmla="*/ 258703 w 1495425"/>
                <a:gd name="connsiteY126" fmla="*/ 14622 h 200025"/>
                <a:gd name="connsiteX127" fmla="*/ 244577 w 1495425"/>
                <a:gd name="connsiteY127" fmla="*/ 10935 h 200025"/>
                <a:gd name="connsiteX128" fmla="*/ 220755 w 1495425"/>
                <a:gd name="connsiteY128" fmla="*/ 43520 h 200025"/>
                <a:gd name="connsiteX129" fmla="*/ 220755 w 1495425"/>
                <a:gd name="connsiteY129" fmla="*/ 65399 h 200025"/>
                <a:gd name="connsiteX130" fmla="*/ 254969 w 1495425"/>
                <a:gd name="connsiteY130" fmla="*/ 65399 h 200025"/>
                <a:gd name="connsiteX131" fmla="*/ 254969 w 1495425"/>
                <a:gd name="connsiteY131" fmla="*/ 76220 h 200025"/>
                <a:gd name="connsiteX132" fmla="*/ 220755 w 1495425"/>
                <a:gd name="connsiteY132" fmla="*/ 76220 h 200025"/>
                <a:gd name="connsiteX133" fmla="*/ 220755 w 1495425"/>
                <a:gd name="connsiteY133" fmla="*/ 196929 h 200025"/>
                <a:gd name="connsiteX134" fmla="*/ 209201 w 1495425"/>
                <a:gd name="connsiteY134" fmla="*/ 196929 h 200025"/>
                <a:gd name="connsiteX135" fmla="*/ 209201 w 1495425"/>
                <a:gd name="connsiteY135" fmla="*/ 76220 h 200025"/>
                <a:gd name="connsiteX136" fmla="*/ 185970 w 1495425"/>
                <a:gd name="connsiteY136" fmla="*/ 76220 h 200025"/>
                <a:gd name="connsiteX137" fmla="*/ 185970 w 1495425"/>
                <a:gd name="connsiteY137" fmla="*/ 65399 h 200025"/>
                <a:gd name="connsiteX138" fmla="*/ 209201 w 1495425"/>
                <a:gd name="connsiteY138" fmla="*/ 65399 h 200025"/>
                <a:gd name="connsiteX139" fmla="*/ 209201 w 1495425"/>
                <a:gd name="connsiteY139" fmla="*/ 42568 h 200025"/>
                <a:gd name="connsiteX140" fmla="*/ 219469 w 1495425"/>
                <a:gd name="connsiteY140" fmla="*/ 10935 h 200025"/>
                <a:gd name="connsiteX141" fmla="*/ 245044 w 1495425"/>
                <a:gd name="connsiteY141" fmla="*/ 115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1495425" h="200025">
                  <a:moveTo>
                    <a:pt x="1231520" y="178615"/>
                  </a:moveTo>
                  <a:cubicBezTo>
                    <a:pt x="1234472" y="178615"/>
                    <a:pt x="1236853" y="179567"/>
                    <a:pt x="1238950" y="181469"/>
                  </a:cubicBezTo>
                  <a:cubicBezTo>
                    <a:pt x="1240950" y="183372"/>
                    <a:pt x="1241902" y="185830"/>
                    <a:pt x="1241902" y="188842"/>
                  </a:cubicBezTo>
                  <a:cubicBezTo>
                    <a:pt x="1241902" y="191776"/>
                    <a:pt x="1240950" y="194234"/>
                    <a:pt x="1238950" y="196216"/>
                  </a:cubicBezTo>
                  <a:cubicBezTo>
                    <a:pt x="1236853" y="198198"/>
                    <a:pt x="1234472" y="199188"/>
                    <a:pt x="1231520" y="199188"/>
                  </a:cubicBezTo>
                  <a:cubicBezTo>
                    <a:pt x="1228662" y="199188"/>
                    <a:pt x="1226281" y="198198"/>
                    <a:pt x="1224376" y="196216"/>
                  </a:cubicBezTo>
                  <a:cubicBezTo>
                    <a:pt x="1222471" y="194234"/>
                    <a:pt x="1221518" y="191776"/>
                    <a:pt x="1221518" y="188842"/>
                  </a:cubicBezTo>
                  <a:cubicBezTo>
                    <a:pt x="1221518" y="185830"/>
                    <a:pt x="1222471" y="183372"/>
                    <a:pt x="1224376" y="181469"/>
                  </a:cubicBezTo>
                  <a:cubicBezTo>
                    <a:pt x="1226281" y="179567"/>
                    <a:pt x="1228662" y="178615"/>
                    <a:pt x="1231520" y="178615"/>
                  </a:cubicBezTo>
                  <a:close/>
                  <a:moveTo>
                    <a:pt x="560884" y="73010"/>
                  </a:moveTo>
                  <a:cubicBezTo>
                    <a:pt x="548739" y="73010"/>
                    <a:pt x="538700" y="77134"/>
                    <a:pt x="530756" y="85383"/>
                  </a:cubicBezTo>
                  <a:cubicBezTo>
                    <a:pt x="522822" y="93622"/>
                    <a:pt x="517916" y="105481"/>
                    <a:pt x="516050" y="120940"/>
                  </a:cubicBezTo>
                  <a:lnTo>
                    <a:pt x="599060" y="120940"/>
                  </a:lnTo>
                  <a:cubicBezTo>
                    <a:pt x="598517" y="105719"/>
                    <a:pt x="594936" y="93927"/>
                    <a:pt x="588316" y="85564"/>
                  </a:cubicBezTo>
                  <a:cubicBezTo>
                    <a:pt x="581706" y="77191"/>
                    <a:pt x="572551" y="73010"/>
                    <a:pt x="560884" y="73010"/>
                  </a:cubicBezTo>
                  <a:close/>
                  <a:moveTo>
                    <a:pt x="345142" y="65399"/>
                  </a:moveTo>
                  <a:lnTo>
                    <a:pt x="356696" y="65399"/>
                  </a:lnTo>
                  <a:lnTo>
                    <a:pt x="356696" y="196929"/>
                  </a:lnTo>
                  <a:lnTo>
                    <a:pt x="345142" y="196929"/>
                  </a:lnTo>
                  <a:close/>
                  <a:moveTo>
                    <a:pt x="1451452" y="62189"/>
                  </a:moveTo>
                  <a:cubicBezTo>
                    <a:pt x="1465358" y="62189"/>
                    <a:pt x="1476027" y="66933"/>
                    <a:pt x="1483456" y="76401"/>
                  </a:cubicBezTo>
                  <a:cubicBezTo>
                    <a:pt x="1490790" y="85878"/>
                    <a:pt x="1494505" y="99375"/>
                    <a:pt x="1494505" y="116892"/>
                  </a:cubicBezTo>
                  <a:lnTo>
                    <a:pt x="1494505" y="196929"/>
                  </a:lnTo>
                  <a:lnTo>
                    <a:pt x="1482980" y="196929"/>
                  </a:lnTo>
                  <a:lnTo>
                    <a:pt x="1482980" y="120340"/>
                  </a:lnTo>
                  <a:cubicBezTo>
                    <a:pt x="1482980" y="88793"/>
                    <a:pt x="1471740" y="73010"/>
                    <a:pt x="1449452" y="73010"/>
                  </a:cubicBezTo>
                  <a:cubicBezTo>
                    <a:pt x="1436974" y="73010"/>
                    <a:pt x="1426782" y="77648"/>
                    <a:pt x="1418686" y="86926"/>
                  </a:cubicBezTo>
                  <a:cubicBezTo>
                    <a:pt x="1410685" y="96203"/>
                    <a:pt x="1406685" y="107700"/>
                    <a:pt x="1406685" y="121416"/>
                  </a:cubicBezTo>
                  <a:lnTo>
                    <a:pt x="1406685" y="196929"/>
                  </a:lnTo>
                  <a:lnTo>
                    <a:pt x="1395159" y="196929"/>
                  </a:lnTo>
                  <a:lnTo>
                    <a:pt x="1395159" y="65399"/>
                  </a:lnTo>
                  <a:lnTo>
                    <a:pt x="1406685" y="65399"/>
                  </a:lnTo>
                  <a:lnTo>
                    <a:pt x="1406685" y="89307"/>
                  </a:lnTo>
                  <a:lnTo>
                    <a:pt x="1407256" y="89307"/>
                  </a:lnTo>
                  <a:cubicBezTo>
                    <a:pt x="1416685" y="71229"/>
                    <a:pt x="1431450" y="62189"/>
                    <a:pt x="1451452" y="62189"/>
                  </a:cubicBezTo>
                  <a:close/>
                  <a:moveTo>
                    <a:pt x="1336295" y="62189"/>
                  </a:moveTo>
                  <a:cubicBezTo>
                    <a:pt x="1346106" y="62189"/>
                    <a:pt x="1355631" y="64256"/>
                    <a:pt x="1364870" y="68371"/>
                  </a:cubicBezTo>
                  <a:lnTo>
                    <a:pt x="1364870" y="81697"/>
                  </a:lnTo>
                  <a:cubicBezTo>
                    <a:pt x="1355631" y="75905"/>
                    <a:pt x="1345534" y="73010"/>
                    <a:pt x="1334485" y="73010"/>
                  </a:cubicBezTo>
                  <a:cubicBezTo>
                    <a:pt x="1319436" y="73010"/>
                    <a:pt x="1307148" y="78563"/>
                    <a:pt x="1297718" y="89660"/>
                  </a:cubicBezTo>
                  <a:cubicBezTo>
                    <a:pt x="1288289" y="100766"/>
                    <a:pt x="1283621" y="115110"/>
                    <a:pt x="1283621" y="132713"/>
                  </a:cubicBezTo>
                  <a:cubicBezTo>
                    <a:pt x="1283621" y="149757"/>
                    <a:pt x="1287908" y="163453"/>
                    <a:pt x="1296480" y="173799"/>
                  </a:cubicBezTo>
                  <a:cubicBezTo>
                    <a:pt x="1305053" y="184146"/>
                    <a:pt x="1316483" y="189318"/>
                    <a:pt x="1330676" y="189318"/>
                  </a:cubicBezTo>
                  <a:cubicBezTo>
                    <a:pt x="1343534" y="189318"/>
                    <a:pt x="1354773" y="185830"/>
                    <a:pt x="1364393" y="178853"/>
                  </a:cubicBezTo>
                  <a:lnTo>
                    <a:pt x="1364393" y="191102"/>
                  </a:lnTo>
                  <a:cubicBezTo>
                    <a:pt x="1354773" y="197127"/>
                    <a:pt x="1343343" y="200140"/>
                    <a:pt x="1330103" y="200140"/>
                  </a:cubicBezTo>
                  <a:cubicBezTo>
                    <a:pt x="1312578" y="200140"/>
                    <a:pt x="1298386" y="193995"/>
                    <a:pt x="1287622" y="181707"/>
                  </a:cubicBezTo>
                  <a:cubicBezTo>
                    <a:pt x="1276859" y="169419"/>
                    <a:pt x="1271429" y="153325"/>
                    <a:pt x="1271429" y="133427"/>
                  </a:cubicBezTo>
                  <a:cubicBezTo>
                    <a:pt x="1271429" y="112577"/>
                    <a:pt x="1277525" y="95489"/>
                    <a:pt x="1289622" y="82173"/>
                  </a:cubicBezTo>
                  <a:cubicBezTo>
                    <a:pt x="1301719" y="68847"/>
                    <a:pt x="1317245" y="62189"/>
                    <a:pt x="1336295" y="62189"/>
                  </a:cubicBezTo>
                  <a:close/>
                  <a:moveTo>
                    <a:pt x="561350" y="62189"/>
                  </a:moveTo>
                  <a:cubicBezTo>
                    <a:pt x="577381" y="62189"/>
                    <a:pt x="589697" y="67943"/>
                    <a:pt x="598298" y="79439"/>
                  </a:cubicBezTo>
                  <a:cubicBezTo>
                    <a:pt x="606899" y="90926"/>
                    <a:pt x="611204" y="106585"/>
                    <a:pt x="611204" y="126407"/>
                  </a:cubicBezTo>
                  <a:lnTo>
                    <a:pt x="611204" y="131646"/>
                  </a:lnTo>
                  <a:lnTo>
                    <a:pt x="515583" y="131646"/>
                  </a:lnTo>
                  <a:cubicBezTo>
                    <a:pt x="515583" y="149718"/>
                    <a:pt x="519669" y="163849"/>
                    <a:pt x="527841" y="174037"/>
                  </a:cubicBezTo>
                  <a:cubicBezTo>
                    <a:pt x="536014" y="184225"/>
                    <a:pt x="547263" y="189318"/>
                    <a:pt x="561579" y="189318"/>
                  </a:cubicBezTo>
                  <a:cubicBezTo>
                    <a:pt x="576057" y="189318"/>
                    <a:pt x="590182" y="183888"/>
                    <a:pt x="603965" y="173026"/>
                  </a:cubicBezTo>
                  <a:lnTo>
                    <a:pt x="603965" y="185632"/>
                  </a:lnTo>
                  <a:cubicBezTo>
                    <a:pt x="590573" y="195304"/>
                    <a:pt x="575666" y="200140"/>
                    <a:pt x="559245" y="200140"/>
                  </a:cubicBezTo>
                  <a:cubicBezTo>
                    <a:pt x="542586" y="200140"/>
                    <a:pt x="529127" y="194055"/>
                    <a:pt x="518849" y="181885"/>
                  </a:cubicBezTo>
                  <a:cubicBezTo>
                    <a:pt x="508572" y="169716"/>
                    <a:pt x="503438" y="152571"/>
                    <a:pt x="503438" y="130455"/>
                  </a:cubicBezTo>
                  <a:cubicBezTo>
                    <a:pt x="503438" y="111262"/>
                    <a:pt x="508811" y="95089"/>
                    <a:pt x="519555" y="81935"/>
                  </a:cubicBezTo>
                  <a:cubicBezTo>
                    <a:pt x="530289" y="68771"/>
                    <a:pt x="544224" y="62189"/>
                    <a:pt x="561350" y="62189"/>
                  </a:cubicBezTo>
                  <a:close/>
                  <a:moveTo>
                    <a:pt x="453880" y="62189"/>
                  </a:moveTo>
                  <a:cubicBezTo>
                    <a:pt x="463767" y="62189"/>
                    <a:pt x="473301" y="64256"/>
                    <a:pt x="482483" y="68371"/>
                  </a:cubicBezTo>
                  <a:lnTo>
                    <a:pt x="482483" y="81697"/>
                  </a:lnTo>
                  <a:cubicBezTo>
                    <a:pt x="473301" y="75905"/>
                    <a:pt x="463176" y="73010"/>
                    <a:pt x="452127" y="73010"/>
                  </a:cubicBezTo>
                  <a:cubicBezTo>
                    <a:pt x="437030" y="73010"/>
                    <a:pt x="424771" y="78563"/>
                    <a:pt x="415351" y="89660"/>
                  </a:cubicBezTo>
                  <a:cubicBezTo>
                    <a:pt x="405931" y="100766"/>
                    <a:pt x="401225" y="115110"/>
                    <a:pt x="401225" y="132713"/>
                  </a:cubicBezTo>
                  <a:cubicBezTo>
                    <a:pt x="401225" y="149757"/>
                    <a:pt x="405521" y="163453"/>
                    <a:pt x="414122" y="173799"/>
                  </a:cubicBezTo>
                  <a:cubicBezTo>
                    <a:pt x="422723" y="184146"/>
                    <a:pt x="434106" y="189318"/>
                    <a:pt x="448279" y="189318"/>
                  </a:cubicBezTo>
                  <a:cubicBezTo>
                    <a:pt x="461195" y="189318"/>
                    <a:pt x="472444" y="185830"/>
                    <a:pt x="482017" y="178853"/>
                  </a:cubicBezTo>
                  <a:lnTo>
                    <a:pt x="482017" y="191102"/>
                  </a:lnTo>
                  <a:cubicBezTo>
                    <a:pt x="472444" y="197127"/>
                    <a:pt x="461004" y="200140"/>
                    <a:pt x="447689" y="200140"/>
                  </a:cubicBezTo>
                  <a:cubicBezTo>
                    <a:pt x="430182" y="200140"/>
                    <a:pt x="416027" y="193995"/>
                    <a:pt x="405255" y="181707"/>
                  </a:cubicBezTo>
                  <a:cubicBezTo>
                    <a:pt x="394472" y="169419"/>
                    <a:pt x="389081" y="153325"/>
                    <a:pt x="389081" y="133427"/>
                  </a:cubicBezTo>
                  <a:cubicBezTo>
                    <a:pt x="389081" y="112577"/>
                    <a:pt x="395130" y="95489"/>
                    <a:pt x="407236" y="82173"/>
                  </a:cubicBezTo>
                  <a:cubicBezTo>
                    <a:pt x="419342" y="68847"/>
                    <a:pt x="434887" y="62189"/>
                    <a:pt x="453880" y="62189"/>
                  </a:cubicBezTo>
                  <a:close/>
                  <a:moveTo>
                    <a:pt x="84195" y="21280"/>
                  </a:moveTo>
                  <a:cubicBezTo>
                    <a:pt x="63174" y="21280"/>
                    <a:pt x="45877" y="29033"/>
                    <a:pt x="32294" y="44530"/>
                  </a:cubicBezTo>
                  <a:cubicBezTo>
                    <a:pt x="18711" y="60027"/>
                    <a:pt x="11920" y="80306"/>
                    <a:pt x="11920" y="105357"/>
                  </a:cubicBezTo>
                  <a:cubicBezTo>
                    <a:pt x="11920" y="130731"/>
                    <a:pt x="18349" y="150926"/>
                    <a:pt x="31189" y="165950"/>
                  </a:cubicBezTo>
                  <a:cubicBezTo>
                    <a:pt x="44028" y="180974"/>
                    <a:pt x="61192" y="188486"/>
                    <a:pt x="82671" y="188486"/>
                  </a:cubicBezTo>
                  <a:cubicBezTo>
                    <a:pt x="105017" y="188486"/>
                    <a:pt x="122705" y="181053"/>
                    <a:pt x="135735" y="166188"/>
                  </a:cubicBezTo>
                  <a:cubicBezTo>
                    <a:pt x="148775" y="151322"/>
                    <a:pt x="155300" y="130607"/>
                    <a:pt x="155300" y="104052"/>
                  </a:cubicBezTo>
                  <a:cubicBezTo>
                    <a:pt x="155300" y="78049"/>
                    <a:pt x="148937" y="57751"/>
                    <a:pt x="136202" y="43168"/>
                  </a:cubicBezTo>
                  <a:cubicBezTo>
                    <a:pt x="123476" y="28576"/>
                    <a:pt x="106141" y="21280"/>
                    <a:pt x="84195" y="21280"/>
                  </a:cubicBezTo>
                  <a:close/>
                  <a:moveTo>
                    <a:pt x="350857" y="12717"/>
                  </a:moveTo>
                  <a:cubicBezTo>
                    <a:pt x="353429" y="12717"/>
                    <a:pt x="355705" y="13574"/>
                    <a:pt x="357696" y="15279"/>
                  </a:cubicBezTo>
                  <a:cubicBezTo>
                    <a:pt x="359677" y="16984"/>
                    <a:pt x="360668" y="19298"/>
                    <a:pt x="360668" y="22232"/>
                  </a:cubicBezTo>
                  <a:cubicBezTo>
                    <a:pt x="360668" y="25013"/>
                    <a:pt x="359696" y="27366"/>
                    <a:pt x="357753" y="29309"/>
                  </a:cubicBezTo>
                  <a:cubicBezTo>
                    <a:pt x="355801" y="31252"/>
                    <a:pt x="353505" y="32224"/>
                    <a:pt x="350857" y="32224"/>
                  </a:cubicBezTo>
                  <a:cubicBezTo>
                    <a:pt x="348295" y="32224"/>
                    <a:pt x="346057" y="31290"/>
                    <a:pt x="344152" y="29433"/>
                  </a:cubicBezTo>
                  <a:cubicBezTo>
                    <a:pt x="342247" y="27566"/>
                    <a:pt x="341285" y="25166"/>
                    <a:pt x="341285" y="22232"/>
                  </a:cubicBezTo>
                  <a:cubicBezTo>
                    <a:pt x="341285" y="19460"/>
                    <a:pt x="342266" y="17184"/>
                    <a:pt x="344209" y="15393"/>
                  </a:cubicBezTo>
                  <a:cubicBezTo>
                    <a:pt x="346152" y="13612"/>
                    <a:pt x="348371" y="12717"/>
                    <a:pt x="350857" y="12717"/>
                  </a:cubicBezTo>
                  <a:close/>
                  <a:moveTo>
                    <a:pt x="86291" y="9630"/>
                  </a:moveTo>
                  <a:cubicBezTo>
                    <a:pt x="110656" y="9630"/>
                    <a:pt x="130392" y="18127"/>
                    <a:pt x="145489" y="35138"/>
                  </a:cubicBezTo>
                  <a:cubicBezTo>
                    <a:pt x="160586" y="52141"/>
                    <a:pt x="168139" y="74439"/>
                    <a:pt x="168139" y="102032"/>
                  </a:cubicBezTo>
                  <a:cubicBezTo>
                    <a:pt x="168139" y="132474"/>
                    <a:pt x="160414" y="156436"/>
                    <a:pt x="144965" y="173918"/>
                  </a:cubicBezTo>
                  <a:cubicBezTo>
                    <a:pt x="129515" y="191399"/>
                    <a:pt x="108827" y="200140"/>
                    <a:pt x="82910" y="200140"/>
                  </a:cubicBezTo>
                  <a:cubicBezTo>
                    <a:pt x="57382" y="200140"/>
                    <a:pt x="37028" y="191498"/>
                    <a:pt x="21845" y="174215"/>
                  </a:cubicBezTo>
                  <a:cubicBezTo>
                    <a:pt x="6671" y="156932"/>
                    <a:pt x="-920" y="134456"/>
                    <a:pt x="-920" y="106785"/>
                  </a:cubicBezTo>
                  <a:cubicBezTo>
                    <a:pt x="-920" y="77372"/>
                    <a:pt x="6862" y="53826"/>
                    <a:pt x="22436" y="36148"/>
                  </a:cubicBezTo>
                  <a:cubicBezTo>
                    <a:pt x="37999" y="18470"/>
                    <a:pt x="59287" y="9630"/>
                    <a:pt x="86291" y="9630"/>
                  </a:cubicBezTo>
                  <a:close/>
                  <a:moveTo>
                    <a:pt x="316520" y="115"/>
                  </a:moveTo>
                  <a:cubicBezTo>
                    <a:pt x="322044" y="115"/>
                    <a:pt x="326597" y="944"/>
                    <a:pt x="330178" y="2611"/>
                  </a:cubicBezTo>
                  <a:lnTo>
                    <a:pt x="330178" y="14622"/>
                  </a:lnTo>
                  <a:cubicBezTo>
                    <a:pt x="327064" y="12164"/>
                    <a:pt x="322359" y="10935"/>
                    <a:pt x="316053" y="10935"/>
                  </a:cubicBezTo>
                  <a:cubicBezTo>
                    <a:pt x="300175" y="10935"/>
                    <a:pt x="292231" y="21794"/>
                    <a:pt x="292231" y="43520"/>
                  </a:cubicBezTo>
                  <a:lnTo>
                    <a:pt x="292231" y="65399"/>
                  </a:lnTo>
                  <a:lnTo>
                    <a:pt x="326445" y="65399"/>
                  </a:lnTo>
                  <a:lnTo>
                    <a:pt x="326445" y="76220"/>
                  </a:lnTo>
                  <a:lnTo>
                    <a:pt x="292231" y="76220"/>
                  </a:lnTo>
                  <a:lnTo>
                    <a:pt x="292231" y="196929"/>
                  </a:lnTo>
                  <a:lnTo>
                    <a:pt x="280677" y="196929"/>
                  </a:lnTo>
                  <a:lnTo>
                    <a:pt x="280677" y="76220"/>
                  </a:lnTo>
                  <a:lnTo>
                    <a:pt x="257436" y="76220"/>
                  </a:lnTo>
                  <a:lnTo>
                    <a:pt x="257436" y="65399"/>
                  </a:lnTo>
                  <a:lnTo>
                    <a:pt x="280677" y="65399"/>
                  </a:lnTo>
                  <a:lnTo>
                    <a:pt x="280677" y="42568"/>
                  </a:lnTo>
                  <a:cubicBezTo>
                    <a:pt x="280677" y="28700"/>
                    <a:pt x="284096" y="18155"/>
                    <a:pt x="290945" y="10935"/>
                  </a:cubicBezTo>
                  <a:cubicBezTo>
                    <a:pt x="297794" y="3725"/>
                    <a:pt x="306318" y="115"/>
                    <a:pt x="316520" y="115"/>
                  </a:cubicBezTo>
                  <a:close/>
                  <a:moveTo>
                    <a:pt x="245044" y="115"/>
                  </a:moveTo>
                  <a:cubicBezTo>
                    <a:pt x="250569" y="115"/>
                    <a:pt x="255121" y="944"/>
                    <a:pt x="258703" y="2611"/>
                  </a:cubicBezTo>
                  <a:lnTo>
                    <a:pt x="258703" y="14622"/>
                  </a:lnTo>
                  <a:cubicBezTo>
                    <a:pt x="255588" y="12164"/>
                    <a:pt x="250883" y="10935"/>
                    <a:pt x="244577" y="10935"/>
                  </a:cubicBezTo>
                  <a:cubicBezTo>
                    <a:pt x="228699" y="10935"/>
                    <a:pt x="220755" y="21794"/>
                    <a:pt x="220755" y="43520"/>
                  </a:cubicBezTo>
                  <a:lnTo>
                    <a:pt x="220755" y="65399"/>
                  </a:lnTo>
                  <a:lnTo>
                    <a:pt x="254969" y="65399"/>
                  </a:lnTo>
                  <a:lnTo>
                    <a:pt x="254969" y="76220"/>
                  </a:lnTo>
                  <a:lnTo>
                    <a:pt x="220755" y="76220"/>
                  </a:lnTo>
                  <a:lnTo>
                    <a:pt x="220755" y="196929"/>
                  </a:lnTo>
                  <a:lnTo>
                    <a:pt x="209201" y="196929"/>
                  </a:lnTo>
                  <a:lnTo>
                    <a:pt x="209201" y="76220"/>
                  </a:lnTo>
                  <a:lnTo>
                    <a:pt x="185970" y="76220"/>
                  </a:lnTo>
                  <a:lnTo>
                    <a:pt x="185970" y="65399"/>
                  </a:lnTo>
                  <a:lnTo>
                    <a:pt x="209201" y="65399"/>
                  </a:lnTo>
                  <a:lnTo>
                    <a:pt x="209201" y="42568"/>
                  </a:lnTo>
                  <a:cubicBezTo>
                    <a:pt x="209201" y="28700"/>
                    <a:pt x="212621" y="18155"/>
                    <a:pt x="219469" y="10935"/>
                  </a:cubicBezTo>
                  <a:cubicBezTo>
                    <a:pt x="226327" y="3725"/>
                    <a:pt x="234843" y="115"/>
                    <a:pt x="245044" y="115"/>
                  </a:cubicBezTo>
                  <a:close/>
                </a:path>
              </a:pathLst>
            </a:custGeom>
            <a:grpFill/>
            <a:ln w="9525" cap="flat">
              <a:noFill/>
              <a:prstDash val="solid"/>
              <a:miter/>
            </a:ln>
          </p:spPr>
          <p:txBody>
            <a:bodyPr rtlCol="0" anchor="ctr">
              <a:noAutofit/>
            </a:bodyPr>
            <a:lstStyle/>
            <a:p>
              <a:endParaRPr lang="zh-CN" altLang="en-US"/>
            </a:p>
          </p:txBody>
        </p:sp>
      </p:grpSp>
      <p:sp>
        <p:nvSpPr>
          <p:cNvPr id="16" name="文本框 15">
            <a:extLst>
              <a:ext uri="{FF2B5EF4-FFF2-40B4-BE49-F238E27FC236}">
                <a16:creationId xmlns:a16="http://schemas.microsoft.com/office/drawing/2014/main" id="{AF5F8B81-1689-47CC-8B51-41B83CCCEC78}"/>
              </a:ext>
            </a:extLst>
          </p:cNvPr>
          <p:cNvSpPr txBox="1"/>
          <p:nvPr userDrawn="1"/>
        </p:nvSpPr>
        <p:spPr>
          <a:xfrm>
            <a:off x="10209866" y="244475"/>
            <a:ext cx="1245534" cy="307777"/>
          </a:xfrm>
          <a:prstGeom prst="rect">
            <a:avLst/>
          </a:prstGeom>
          <a:noFill/>
        </p:spPr>
        <p:txBody>
          <a:bodyPr wrap="none" lIns="0" tIns="0" rIns="0" bIns="0" rtlCol="0">
            <a:noAutofit/>
          </a:bodyPr>
          <a:lstStyle/>
          <a:p>
            <a:r>
              <a:rPr lang="en-US" altLang="zh-CN" sz="1000" cap="all" dirty="0">
                <a:solidFill>
                  <a:schemeClr val="accent1"/>
                </a:solidFill>
              </a:rPr>
              <a:t>Academic report</a:t>
            </a:r>
          </a:p>
          <a:p>
            <a:r>
              <a:rPr lang="en-US" altLang="zh-CN" sz="1000" cap="all" dirty="0">
                <a:solidFill>
                  <a:schemeClr val="accent1"/>
                </a:solidFill>
              </a:rPr>
              <a:t>presentation</a:t>
            </a:r>
            <a:endParaRPr lang="zh-CN" altLang="en-US" sz="1000" cap="all" dirty="0">
              <a:solidFill>
                <a:schemeClr val="accent1"/>
              </a:solidFill>
            </a:endParaRPr>
          </a:p>
        </p:txBody>
      </p:sp>
    </p:spTree>
    <p:extLst>
      <p:ext uri="{BB962C8B-B14F-4D97-AF65-F5344CB8AC3E}">
        <p14:creationId xmlns:p14="http://schemas.microsoft.com/office/powerpoint/2010/main" val="5850929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页_2">
    <p:bg>
      <p:bgPr>
        <a:solidFill>
          <a:schemeClr val="bg1"/>
        </a:solidFill>
        <a:effectLst/>
      </p:bgPr>
    </p:bg>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3BAB4A06-08C2-4C23-89B2-C98B3F8C7F75}"/>
              </a:ext>
            </a:extLst>
          </p:cNvPr>
          <p:cNvSpPr/>
          <p:nvPr userDrawn="1"/>
        </p:nvSpPr>
        <p:spPr>
          <a:xfrm>
            <a:off x="0" y="1"/>
            <a:ext cx="46841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grpSp>
        <p:nvGrpSpPr>
          <p:cNvPr id="2" name="组合 1">
            <a:extLst>
              <a:ext uri="{FF2B5EF4-FFF2-40B4-BE49-F238E27FC236}">
                <a16:creationId xmlns:a16="http://schemas.microsoft.com/office/drawing/2014/main" id="{0B653DE2-005E-48C9-911E-32A5B7B707C2}"/>
              </a:ext>
            </a:extLst>
          </p:cNvPr>
          <p:cNvGrpSpPr/>
          <p:nvPr userDrawn="1"/>
        </p:nvGrpSpPr>
        <p:grpSpPr>
          <a:xfrm>
            <a:off x="736600" y="266700"/>
            <a:ext cx="1661579" cy="222249"/>
            <a:chOff x="8759825" y="266700"/>
            <a:chExt cx="1495425" cy="200025"/>
          </a:xfrm>
          <a:solidFill>
            <a:schemeClr val="bg1"/>
          </a:solidFill>
        </p:grpSpPr>
        <p:sp>
          <p:nvSpPr>
            <p:cNvPr id="3" name="任意多边形: 形状 2">
              <a:extLst>
                <a:ext uri="{FF2B5EF4-FFF2-40B4-BE49-F238E27FC236}">
                  <a16:creationId xmlns:a16="http://schemas.microsoft.com/office/drawing/2014/main" id="{22D35841-B5F9-4A04-9C32-599C8C4B5722}"/>
                </a:ext>
              </a:extLst>
            </p:cNvPr>
            <p:cNvSpPr/>
            <p:nvPr/>
          </p:nvSpPr>
          <p:spPr>
            <a:xfrm>
              <a:off x="9836150" y="276225"/>
              <a:ext cx="114300" cy="190500"/>
            </a:xfrm>
            <a:custGeom>
              <a:avLst/>
              <a:gdLst>
                <a:gd name="connsiteX0" fmla="*/ 64803 w 114300"/>
                <a:gd name="connsiteY0" fmla="*/ 115 h 190500"/>
                <a:gd name="connsiteX1" fmla="*/ 105475 w 114300"/>
                <a:gd name="connsiteY1" fmla="*/ 6782 h 190500"/>
                <a:gd name="connsiteX2" fmla="*/ 105475 w 114300"/>
                <a:gd name="connsiteY2" fmla="*/ 32719 h 190500"/>
                <a:gd name="connsiteX3" fmla="*/ 62992 w 114300"/>
                <a:gd name="connsiteY3" fmla="*/ 21175 h 190500"/>
                <a:gd name="connsiteX4" fmla="*/ 35180 w 114300"/>
                <a:gd name="connsiteY4" fmla="*/ 28252 h 190500"/>
                <a:gd name="connsiteX5" fmla="*/ 24417 w 114300"/>
                <a:gd name="connsiteY5" fmla="*/ 47950 h 190500"/>
                <a:gd name="connsiteX6" fmla="*/ 31845 w 114300"/>
                <a:gd name="connsiteY6" fmla="*/ 66152 h 190500"/>
                <a:gd name="connsiteX7" fmla="*/ 64135 w 114300"/>
                <a:gd name="connsiteY7" fmla="*/ 85307 h 190500"/>
                <a:gd name="connsiteX8" fmla="*/ 102426 w 114300"/>
                <a:gd name="connsiteY8" fmla="*/ 111253 h 190500"/>
                <a:gd name="connsiteX9" fmla="*/ 113380 w 114300"/>
                <a:gd name="connsiteY9" fmla="*/ 140402 h 190500"/>
                <a:gd name="connsiteX10" fmla="*/ 95568 w 114300"/>
                <a:gd name="connsiteY10" fmla="*/ 177646 h 190500"/>
                <a:gd name="connsiteX11" fmla="*/ 46228 w 114300"/>
                <a:gd name="connsiteY11" fmla="*/ 190615 h 190500"/>
                <a:gd name="connsiteX12" fmla="*/ 20511 w 114300"/>
                <a:gd name="connsiteY12" fmla="*/ 187580 h 190500"/>
                <a:gd name="connsiteX13" fmla="*/ -920 w 114300"/>
                <a:gd name="connsiteY13" fmla="*/ 180025 h 190500"/>
                <a:gd name="connsiteX14" fmla="*/ -920 w 114300"/>
                <a:gd name="connsiteY14" fmla="*/ 152896 h 190500"/>
                <a:gd name="connsiteX15" fmla="*/ 21940 w 114300"/>
                <a:gd name="connsiteY15" fmla="*/ 165033 h 190500"/>
                <a:gd name="connsiteX16" fmla="*/ 48991 w 114300"/>
                <a:gd name="connsiteY16" fmla="*/ 169792 h 190500"/>
                <a:gd name="connsiteX17" fmla="*/ 88139 w 114300"/>
                <a:gd name="connsiteY17" fmla="*/ 142187 h 190500"/>
                <a:gd name="connsiteX18" fmla="*/ 83948 w 114300"/>
                <a:gd name="connsiteY18" fmla="*/ 128264 h 190500"/>
                <a:gd name="connsiteX19" fmla="*/ 72422 w 114300"/>
                <a:gd name="connsiteY19" fmla="*/ 117320 h 190500"/>
                <a:gd name="connsiteX20" fmla="*/ 44990 w 114300"/>
                <a:gd name="connsiteY20" fmla="*/ 102680 h 190500"/>
                <a:gd name="connsiteX21" fmla="*/ 8128 w 114300"/>
                <a:gd name="connsiteY21" fmla="*/ 77039 h 190500"/>
                <a:gd name="connsiteX22" fmla="*/ -825 w 114300"/>
                <a:gd name="connsiteY22" fmla="*/ 49969 h 190500"/>
                <a:gd name="connsiteX23" fmla="*/ 17844 w 114300"/>
                <a:gd name="connsiteY23" fmla="*/ 13564 h 190500"/>
                <a:gd name="connsiteX24" fmla="*/ 64803 w 114300"/>
                <a:gd name="connsiteY24" fmla="*/ 11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4300" h="190500">
                  <a:moveTo>
                    <a:pt x="64803" y="115"/>
                  </a:moveTo>
                  <a:cubicBezTo>
                    <a:pt x="83281" y="115"/>
                    <a:pt x="96807" y="2334"/>
                    <a:pt x="105475" y="6782"/>
                  </a:cubicBezTo>
                  <a:lnTo>
                    <a:pt x="105475" y="32719"/>
                  </a:lnTo>
                  <a:cubicBezTo>
                    <a:pt x="94235" y="25023"/>
                    <a:pt x="80043" y="21175"/>
                    <a:pt x="62992" y="21175"/>
                  </a:cubicBezTo>
                  <a:cubicBezTo>
                    <a:pt x="51563" y="21175"/>
                    <a:pt x="42324" y="23537"/>
                    <a:pt x="35180" y="28252"/>
                  </a:cubicBezTo>
                  <a:cubicBezTo>
                    <a:pt x="28036" y="32976"/>
                    <a:pt x="24417" y="39539"/>
                    <a:pt x="24417" y="47950"/>
                  </a:cubicBezTo>
                  <a:cubicBezTo>
                    <a:pt x="24417" y="55408"/>
                    <a:pt x="26893" y="61475"/>
                    <a:pt x="31845" y="66152"/>
                  </a:cubicBezTo>
                  <a:cubicBezTo>
                    <a:pt x="36799" y="70838"/>
                    <a:pt x="47562" y="77220"/>
                    <a:pt x="64135" y="85307"/>
                  </a:cubicBezTo>
                  <a:cubicBezTo>
                    <a:pt x="82424" y="93955"/>
                    <a:pt x="95187" y="102604"/>
                    <a:pt x="102426" y="111253"/>
                  </a:cubicBezTo>
                  <a:cubicBezTo>
                    <a:pt x="109760" y="119892"/>
                    <a:pt x="113380" y="129617"/>
                    <a:pt x="113380" y="140402"/>
                  </a:cubicBezTo>
                  <a:cubicBezTo>
                    <a:pt x="113380" y="156584"/>
                    <a:pt x="107475" y="168999"/>
                    <a:pt x="95568" y="177646"/>
                  </a:cubicBezTo>
                  <a:cubicBezTo>
                    <a:pt x="83757" y="186292"/>
                    <a:pt x="67279" y="190615"/>
                    <a:pt x="46228" y="190615"/>
                  </a:cubicBezTo>
                  <a:cubicBezTo>
                    <a:pt x="38895" y="190615"/>
                    <a:pt x="30322" y="189603"/>
                    <a:pt x="20511" y="187580"/>
                  </a:cubicBezTo>
                  <a:cubicBezTo>
                    <a:pt x="10700" y="185558"/>
                    <a:pt x="3556" y="183040"/>
                    <a:pt x="-920" y="180025"/>
                  </a:cubicBezTo>
                  <a:lnTo>
                    <a:pt x="-920" y="152896"/>
                  </a:lnTo>
                  <a:cubicBezTo>
                    <a:pt x="4795" y="157814"/>
                    <a:pt x="12415" y="161859"/>
                    <a:pt x="21940" y="165033"/>
                  </a:cubicBezTo>
                  <a:cubicBezTo>
                    <a:pt x="31465" y="168206"/>
                    <a:pt x="40418" y="169792"/>
                    <a:pt x="48991" y="169792"/>
                  </a:cubicBezTo>
                  <a:cubicBezTo>
                    <a:pt x="75089" y="169792"/>
                    <a:pt x="88139" y="160590"/>
                    <a:pt x="88139" y="142187"/>
                  </a:cubicBezTo>
                  <a:cubicBezTo>
                    <a:pt x="88139" y="137030"/>
                    <a:pt x="86805" y="132389"/>
                    <a:pt x="83948" y="128264"/>
                  </a:cubicBezTo>
                  <a:cubicBezTo>
                    <a:pt x="81185" y="124140"/>
                    <a:pt x="77280" y="120492"/>
                    <a:pt x="72422" y="117320"/>
                  </a:cubicBezTo>
                  <a:cubicBezTo>
                    <a:pt x="67564" y="114148"/>
                    <a:pt x="58421" y="109262"/>
                    <a:pt x="44990" y="102680"/>
                  </a:cubicBezTo>
                  <a:cubicBezTo>
                    <a:pt x="26321" y="93479"/>
                    <a:pt x="14034" y="84935"/>
                    <a:pt x="8128" y="77039"/>
                  </a:cubicBezTo>
                  <a:cubicBezTo>
                    <a:pt x="2127" y="69152"/>
                    <a:pt x="-825" y="60123"/>
                    <a:pt x="-825" y="49969"/>
                  </a:cubicBezTo>
                  <a:cubicBezTo>
                    <a:pt x="-825" y="34662"/>
                    <a:pt x="5367" y="22527"/>
                    <a:pt x="17844" y="13564"/>
                  </a:cubicBezTo>
                  <a:cubicBezTo>
                    <a:pt x="30227" y="4601"/>
                    <a:pt x="45848" y="115"/>
                    <a:pt x="64803" y="115"/>
                  </a:cubicBezTo>
                  <a:close/>
                </a:path>
              </a:pathLst>
            </a:custGeom>
            <a:grpFill/>
            <a:ln w="9525" cap="flat">
              <a:noFill/>
              <a:prstDash val="solid"/>
              <a:miter/>
            </a:ln>
          </p:spPr>
          <p:txBody>
            <a:bodyPr rtlCol="0" anchor="ctr">
              <a:noAutofit/>
            </a:bodyPr>
            <a:lstStyle/>
            <a:p>
              <a:endParaRPr lang="zh-CN" altLang="en-US"/>
            </a:p>
          </p:txBody>
        </p:sp>
        <p:sp>
          <p:nvSpPr>
            <p:cNvPr id="4" name="任意多边形: 形状 3">
              <a:extLst>
                <a:ext uri="{FF2B5EF4-FFF2-40B4-BE49-F238E27FC236}">
                  <a16:creationId xmlns:a16="http://schemas.microsoft.com/office/drawing/2014/main" id="{F3C674FF-69A2-46EC-8AC1-0CCECA20EBAB}"/>
                </a:ext>
              </a:extLst>
            </p:cNvPr>
            <p:cNvSpPr/>
            <p:nvPr/>
          </p:nvSpPr>
          <p:spPr>
            <a:xfrm>
              <a:off x="9407525" y="276225"/>
              <a:ext cx="114300" cy="180975"/>
            </a:xfrm>
            <a:custGeom>
              <a:avLst/>
              <a:gdLst>
                <a:gd name="connsiteX0" fmla="*/ -920 w 114300"/>
                <a:gd name="connsiteY0" fmla="*/ 115 h 180975"/>
                <a:gd name="connsiteX1" fmla="*/ 51039 w 114300"/>
                <a:gd name="connsiteY1" fmla="*/ 115 h 180975"/>
                <a:gd name="connsiteX2" fmla="*/ 97026 w 114300"/>
                <a:gd name="connsiteY2" fmla="*/ 14250 h 180975"/>
                <a:gd name="connsiteX3" fmla="*/ 113380 w 114300"/>
                <a:gd name="connsiteY3" fmla="*/ 54674 h 180975"/>
                <a:gd name="connsiteX4" fmla="*/ 94254 w 114300"/>
                <a:gd name="connsiteY4" fmla="*/ 97842 h 180975"/>
                <a:gd name="connsiteX5" fmla="*/ 46429 w 114300"/>
                <a:gd name="connsiteY5" fmla="*/ 113443 h 180975"/>
                <a:gd name="connsiteX6" fmla="*/ 22693 w 114300"/>
                <a:gd name="connsiteY6" fmla="*/ 113443 h 180975"/>
                <a:gd name="connsiteX7" fmla="*/ 22693 w 114300"/>
                <a:gd name="connsiteY7" fmla="*/ 181090 h 180975"/>
                <a:gd name="connsiteX8" fmla="*/ -920 w 114300"/>
                <a:gd name="connsiteY8" fmla="*/ 181090 h 180975"/>
                <a:gd name="connsiteX9" fmla="*/ -920 w 114300"/>
                <a:gd name="connsiteY9" fmla="*/ 115 h 180975"/>
                <a:gd name="connsiteX10" fmla="*/ 22693 w 114300"/>
                <a:gd name="connsiteY10" fmla="*/ 20679 h 180975"/>
                <a:gd name="connsiteX11" fmla="*/ 22693 w 114300"/>
                <a:gd name="connsiteY11" fmla="*/ 92879 h 180975"/>
                <a:gd name="connsiteX12" fmla="*/ 44543 w 114300"/>
                <a:gd name="connsiteY12" fmla="*/ 92879 h 180975"/>
                <a:gd name="connsiteX13" fmla="*/ 77366 w 114300"/>
                <a:gd name="connsiteY13" fmla="*/ 83240 h 180975"/>
                <a:gd name="connsiteX14" fmla="*/ 88586 w 114300"/>
                <a:gd name="connsiteY14" fmla="*/ 55608 h 180975"/>
                <a:gd name="connsiteX15" fmla="*/ 46781 w 114300"/>
                <a:gd name="connsiteY15" fmla="*/ 20679 h 180975"/>
                <a:gd name="connsiteX16" fmla="*/ 22693 w 114300"/>
                <a:gd name="connsiteY16" fmla="*/ 20679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300" h="180975">
                  <a:moveTo>
                    <a:pt x="-920" y="115"/>
                  </a:moveTo>
                  <a:lnTo>
                    <a:pt x="51039" y="115"/>
                  </a:lnTo>
                  <a:cubicBezTo>
                    <a:pt x="70794" y="115"/>
                    <a:pt x="86119" y="4830"/>
                    <a:pt x="97026" y="14250"/>
                  </a:cubicBezTo>
                  <a:cubicBezTo>
                    <a:pt x="107931" y="23680"/>
                    <a:pt x="113380" y="37148"/>
                    <a:pt x="113380" y="54674"/>
                  </a:cubicBezTo>
                  <a:cubicBezTo>
                    <a:pt x="113380" y="72438"/>
                    <a:pt x="107008" y="86821"/>
                    <a:pt x="94254" y="97842"/>
                  </a:cubicBezTo>
                  <a:cubicBezTo>
                    <a:pt x="81500" y="108871"/>
                    <a:pt x="65555" y="114063"/>
                    <a:pt x="46429" y="113443"/>
                  </a:cubicBezTo>
                  <a:lnTo>
                    <a:pt x="22693" y="113443"/>
                  </a:lnTo>
                  <a:lnTo>
                    <a:pt x="22693" y="181090"/>
                  </a:lnTo>
                  <a:lnTo>
                    <a:pt x="-920" y="181090"/>
                  </a:lnTo>
                  <a:lnTo>
                    <a:pt x="-920" y="115"/>
                  </a:lnTo>
                  <a:close/>
                  <a:moveTo>
                    <a:pt x="22693" y="20679"/>
                  </a:moveTo>
                  <a:lnTo>
                    <a:pt x="22693" y="92879"/>
                  </a:lnTo>
                  <a:lnTo>
                    <a:pt x="44543" y="92879"/>
                  </a:lnTo>
                  <a:cubicBezTo>
                    <a:pt x="58944" y="92879"/>
                    <a:pt x="69889" y="89669"/>
                    <a:pt x="77366" y="83240"/>
                  </a:cubicBezTo>
                  <a:cubicBezTo>
                    <a:pt x="84843" y="76820"/>
                    <a:pt x="88586" y="67609"/>
                    <a:pt x="88586" y="55608"/>
                  </a:cubicBezTo>
                  <a:cubicBezTo>
                    <a:pt x="88586" y="32319"/>
                    <a:pt x="74652" y="20679"/>
                    <a:pt x="46781" y="20679"/>
                  </a:cubicBezTo>
                  <a:lnTo>
                    <a:pt x="22693" y="20679"/>
                  </a:lnTo>
                  <a:close/>
                </a:path>
              </a:pathLst>
            </a:custGeom>
            <a:grpFill/>
            <a:ln w="9525" cap="flat">
              <a:noFill/>
              <a:prstDash val="solid"/>
              <a:miter/>
            </a:ln>
          </p:spPr>
          <p:txBody>
            <a:bodyPr rtlCol="0" anchor="ctr">
              <a:noAutofit/>
            </a:bodyPr>
            <a:lstStyle/>
            <a:p>
              <a:endParaRPr lang="zh-CN" altLang="en-US"/>
            </a:p>
          </p:txBody>
        </p:sp>
        <p:sp>
          <p:nvSpPr>
            <p:cNvPr id="5" name="任意多边形: 形状 4">
              <a:extLst>
                <a:ext uri="{FF2B5EF4-FFF2-40B4-BE49-F238E27FC236}">
                  <a16:creationId xmlns:a16="http://schemas.microsoft.com/office/drawing/2014/main" id="{3B544E62-393C-43B8-9541-BE13297BFF0B}"/>
                </a:ext>
              </a:extLst>
            </p:cNvPr>
            <p:cNvSpPr/>
            <p:nvPr/>
          </p:nvSpPr>
          <p:spPr>
            <a:xfrm>
              <a:off x="9550400" y="276225"/>
              <a:ext cx="95250" cy="180975"/>
            </a:xfrm>
            <a:custGeom>
              <a:avLst/>
              <a:gdLst>
                <a:gd name="connsiteX0" fmla="*/ -920 w 95250"/>
                <a:gd name="connsiteY0" fmla="*/ 115 h 180975"/>
                <a:gd name="connsiteX1" fmla="*/ 22416 w 95250"/>
                <a:gd name="connsiteY1" fmla="*/ 115 h 180975"/>
                <a:gd name="connsiteX2" fmla="*/ 22416 w 95250"/>
                <a:gd name="connsiteY2" fmla="*/ 160410 h 180975"/>
                <a:gd name="connsiteX3" fmla="*/ 94330 w 95250"/>
                <a:gd name="connsiteY3" fmla="*/ 160410 h 180975"/>
                <a:gd name="connsiteX4" fmla="*/ 94330 w 95250"/>
                <a:gd name="connsiteY4" fmla="*/ 181090 h 180975"/>
                <a:gd name="connsiteX5" fmla="*/ -920 w 95250"/>
                <a:gd name="connsiteY5" fmla="*/ 181090 h 180975"/>
                <a:gd name="connsiteX6" fmla="*/ -920 w 95250"/>
                <a:gd name="connsiteY6" fmla="*/ 115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180975">
                  <a:moveTo>
                    <a:pt x="-920" y="115"/>
                  </a:moveTo>
                  <a:lnTo>
                    <a:pt x="22416" y="115"/>
                  </a:lnTo>
                  <a:lnTo>
                    <a:pt x="22416" y="160410"/>
                  </a:lnTo>
                  <a:lnTo>
                    <a:pt x="94330" y="160410"/>
                  </a:lnTo>
                  <a:lnTo>
                    <a:pt x="94330" y="181090"/>
                  </a:lnTo>
                  <a:lnTo>
                    <a:pt x="-920" y="181090"/>
                  </a:lnTo>
                  <a:lnTo>
                    <a:pt x="-920" y="115"/>
                  </a:lnTo>
                  <a:close/>
                </a:path>
              </a:pathLst>
            </a:custGeom>
            <a:grpFill/>
            <a:ln w="9525" cap="flat">
              <a:noFill/>
              <a:prstDash val="solid"/>
              <a:miter/>
            </a:ln>
          </p:spPr>
          <p:txBody>
            <a:bodyPr rtlCol="0" anchor="ctr">
              <a:noAutofit/>
            </a:bodyPr>
            <a:lstStyle/>
            <a:p>
              <a:endParaRPr lang="zh-CN" altLang="en-US"/>
            </a:p>
          </p:txBody>
        </p:sp>
        <p:sp>
          <p:nvSpPr>
            <p:cNvPr id="6" name="任意多边形: 形状 5">
              <a:extLst>
                <a:ext uri="{FF2B5EF4-FFF2-40B4-BE49-F238E27FC236}">
                  <a16:creationId xmlns:a16="http://schemas.microsoft.com/office/drawing/2014/main" id="{A7BFC0F0-3A8D-4225-AA09-11209542C880}"/>
                </a:ext>
              </a:extLst>
            </p:cNvPr>
            <p:cNvSpPr/>
            <p:nvPr/>
          </p:nvSpPr>
          <p:spPr>
            <a:xfrm>
              <a:off x="9664700" y="276225"/>
              <a:ext cx="142875" cy="190500"/>
            </a:xfrm>
            <a:custGeom>
              <a:avLst/>
              <a:gdLst>
                <a:gd name="connsiteX0" fmla="*/ -920 w 142875"/>
                <a:gd name="connsiteY0" fmla="*/ 115 h 190500"/>
                <a:gd name="connsiteX1" fmla="*/ 23559 w 142875"/>
                <a:gd name="connsiteY1" fmla="*/ 115 h 190500"/>
                <a:gd name="connsiteX2" fmla="*/ 23559 w 142875"/>
                <a:gd name="connsiteY2" fmla="*/ 112843 h 190500"/>
                <a:gd name="connsiteX3" fmla="*/ 71280 w 142875"/>
                <a:gd name="connsiteY3" fmla="*/ 169086 h 190500"/>
                <a:gd name="connsiteX4" fmla="*/ 117476 w 142875"/>
                <a:gd name="connsiteY4" fmla="*/ 114653 h 190500"/>
                <a:gd name="connsiteX5" fmla="*/ 117476 w 142875"/>
                <a:gd name="connsiteY5" fmla="*/ 115 h 190500"/>
                <a:gd name="connsiteX6" fmla="*/ 141955 w 142875"/>
                <a:gd name="connsiteY6" fmla="*/ 115 h 190500"/>
                <a:gd name="connsiteX7" fmla="*/ 141955 w 142875"/>
                <a:gd name="connsiteY7" fmla="*/ 111148 h 190500"/>
                <a:gd name="connsiteX8" fmla="*/ 68994 w 142875"/>
                <a:gd name="connsiteY8" fmla="*/ 190615 h 190500"/>
                <a:gd name="connsiteX9" fmla="*/ -920 w 142875"/>
                <a:gd name="connsiteY9" fmla="*/ 113929 h 190500"/>
                <a:gd name="connsiteX10" fmla="*/ -920 w 142875"/>
                <a:gd name="connsiteY10" fmla="*/ 11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2875" h="190500">
                  <a:moveTo>
                    <a:pt x="-920" y="115"/>
                  </a:moveTo>
                  <a:lnTo>
                    <a:pt x="23559" y="115"/>
                  </a:lnTo>
                  <a:lnTo>
                    <a:pt x="23559" y="112843"/>
                  </a:lnTo>
                  <a:cubicBezTo>
                    <a:pt x="23559" y="150338"/>
                    <a:pt x="39466" y="169086"/>
                    <a:pt x="71280" y="169086"/>
                  </a:cubicBezTo>
                  <a:cubicBezTo>
                    <a:pt x="102046" y="169086"/>
                    <a:pt x="117476" y="150942"/>
                    <a:pt x="117476" y="114653"/>
                  </a:cubicBezTo>
                  <a:lnTo>
                    <a:pt x="117476" y="115"/>
                  </a:lnTo>
                  <a:lnTo>
                    <a:pt x="141955" y="115"/>
                  </a:lnTo>
                  <a:lnTo>
                    <a:pt x="141955" y="111148"/>
                  </a:lnTo>
                  <a:cubicBezTo>
                    <a:pt x="141955" y="164126"/>
                    <a:pt x="117666" y="190615"/>
                    <a:pt x="68994" y="190615"/>
                  </a:cubicBezTo>
                  <a:cubicBezTo>
                    <a:pt x="22416" y="190615"/>
                    <a:pt x="-920" y="165054"/>
                    <a:pt x="-920" y="113929"/>
                  </a:cubicBezTo>
                  <a:lnTo>
                    <a:pt x="-920" y="115"/>
                  </a:lnTo>
                  <a:close/>
                </a:path>
              </a:pathLst>
            </a:custGeom>
            <a:grpFill/>
            <a:ln w="9525" cap="flat">
              <a:noFill/>
              <a:prstDash val="solid"/>
              <a:miter/>
            </a:ln>
          </p:spPr>
          <p:txBody>
            <a:bodyPr rtlCol="0" anchor="ctr">
              <a:noAutofit/>
            </a:bodyPr>
            <a:lstStyle/>
            <a:p>
              <a:endParaRPr lang="zh-CN" altLang="en-US"/>
            </a:p>
          </p:txBody>
        </p:sp>
        <p:sp>
          <p:nvSpPr>
            <p:cNvPr id="7" name="任意多边形: 形状 6">
              <a:extLst>
                <a:ext uri="{FF2B5EF4-FFF2-40B4-BE49-F238E27FC236}">
                  <a16:creationId xmlns:a16="http://schemas.microsoft.com/office/drawing/2014/main" id="{5402F987-8457-4C7A-A7F4-B7C0C2C84671}"/>
                </a:ext>
              </a:extLst>
            </p:cNvPr>
            <p:cNvSpPr/>
            <p:nvPr/>
          </p:nvSpPr>
          <p:spPr>
            <a:xfrm>
              <a:off x="8759825" y="266700"/>
              <a:ext cx="1495425" cy="200025"/>
            </a:xfrm>
            <a:custGeom>
              <a:avLst/>
              <a:gdLst>
                <a:gd name="connsiteX0" fmla="*/ 1231520 w 1495425"/>
                <a:gd name="connsiteY0" fmla="*/ 178615 h 200025"/>
                <a:gd name="connsiteX1" fmla="*/ 1238950 w 1495425"/>
                <a:gd name="connsiteY1" fmla="*/ 181469 h 200025"/>
                <a:gd name="connsiteX2" fmla="*/ 1241902 w 1495425"/>
                <a:gd name="connsiteY2" fmla="*/ 188842 h 200025"/>
                <a:gd name="connsiteX3" fmla="*/ 1238950 w 1495425"/>
                <a:gd name="connsiteY3" fmla="*/ 196216 h 200025"/>
                <a:gd name="connsiteX4" fmla="*/ 1231520 w 1495425"/>
                <a:gd name="connsiteY4" fmla="*/ 199188 h 200025"/>
                <a:gd name="connsiteX5" fmla="*/ 1224376 w 1495425"/>
                <a:gd name="connsiteY5" fmla="*/ 196216 h 200025"/>
                <a:gd name="connsiteX6" fmla="*/ 1221518 w 1495425"/>
                <a:gd name="connsiteY6" fmla="*/ 188842 h 200025"/>
                <a:gd name="connsiteX7" fmla="*/ 1224376 w 1495425"/>
                <a:gd name="connsiteY7" fmla="*/ 181469 h 200025"/>
                <a:gd name="connsiteX8" fmla="*/ 1231520 w 1495425"/>
                <a:gd name="connsiteY8" fmla="*/ 178615 h 200025"/>
                <a:gd name="connsiteX9" fmla="*/ 560884 w 1495425"/>
                <a:gd name="connsiteY9" fmla="*/ 73010 h 200025"/>
                <a:gd name="connsiteX10" fmla="*/ 530756 w 1495425"/>
                <a:gd name="connsiteY10" fmla="*/ 85383 h 200025"/>
                <a:gd name="connsiteX11" fmla="*/ 516050 w 1495425"/>
                <a:gd name="connsiteY11" fmla="*/ 120940 h 200025"/>
                <a:gd name="connsiteX12" fmla="*/ 599060 w 1495425"/>
                <a:gd name="connsiteY12" fmla="*/ 120940 h 200025"/>
                <a:gd name="connsiteX13" fmla="*/ 588316 w 1495425"/>
                <a:gd name="connsiteY13" fmla="*/ 85564 h 200025"/>
                <a:gd name="connsiteX14" fmla="*/ 560884 w 1495425"/>
                <a:gd name="connsiteY14" fmla="*/ 73010 h 200025"/>
                <a:gd name="connsiteX15" fmla="*/ 345142 w 1495425"/>
                <a:gd name="connsiteY15" fmla="*/ 65399 h 200025"/>
                <a:gd name="connsiteX16" fmla="*/ 356696 w 1495425"/>
                <a:gd name="connsiteY16" fmla="*/ 65399 h 200025"/>
                <a:gd name="connsiteX17" fmla="*/ 356696 w 1495425"/>
                <a:gd name="connsiteY17" fmla="*/ 196929 h 200025"/>
                <a:gd name="connsiteX18" fmla="*/ 345142 w 1495425"/>
                <a:gd name="connsiteY18" fmla="*/ 196929 h 200025"/>
                <a:gd name="connsiteX19" fmla="*/ 1451452 w 1495425"/>
                <a:gd name="connsiteY19" fmla="*/ 62189 h 200025"/>
                <a:gd name="connsiteX20" fmla="*/ 1483456 w 1495425"/>
                <a:gd name="connsiteY20" fmla="*/ 76401 h 200025"/>
                <a:gd name="connsiteX21" fmla="*/ 1494505 w 1495425"/>
                <a:gd name="connsiteY21" fmla="*/ 116892 h 200025"/>
                <a:gd name="connsiteX22" fmla="*/ 1494505 w 1495425"/>
                <a:gd name="connsiteY22" fmla="*/ 196929 h 200025"/>
                <a:gd name="connsiteX23" fmla="*/ 1482980 w 1495425"/>
                <a:gd name="connsiteY23" fmla="*/ 196929 h 200025"/>
                <a:gd name="connsiteX24" fmla="*/ 1482980 w 1495425"/>
                <a:gd name="connsiteY24" fmla="*/ 120340 h 200025"/>
                <a:gd name="connsiteX25" fmla="*/ 1449452 w 1495425"/>
                <a:gd name="connsiteY25" fmla="*/ 73010 h 200025"/>
                <a:gd name="connsiteX26" fmla="*/ 1418686 w 1495425"/>
                <a:gd name="connsiteY26" fmla="*/ 86926 h 200025"/>
                <a:gd name="connsiteX27" fmla="*/ 1406685 w 1495425"/>
                <a:gd name="connsiteY27" fmla="*/ 121416 h 200025"/>
                <a:gd name="connsiteX28" fmla="*/ 1406685 w 1495425"/>
                <a:gd name="connsiteY28" fmla="*/ 196929 h 200025"/>
                <a:gd name="connsiteX29" fmla="*/ 1395159 w 1495425"/>
                <a:gd name="connsiteY29" fmla="*/ 196929 h 200025"/>
                <a:gd name="connsiteX30" fmla="*/ 1395159 w 1495425"/>
                <a:gd name="connsiteY30" fmla="*/ 65399 h 200025"/>
                <a:gd name="connsiteX31" fmla="*/ 1406685 w 1495425"/>
                <a:gd name="connsiteY31" fmla="*/ 65399 h 200025"/>
                <a:gd name="connsiteX32" fmla="*/ 1406685 w 1495425"/>
                <a:gd name="connsiteY32" fmla="*/ 89307 h 200025"/>
                <a:gd name="connsiteX33" fmla="*/ 1407256 w 1495425"/>
                <a:gd name="connsiteY33" fmla="*/ 89307 h 200025"/>
                <a:gd name="connsiteX34" fmla="*/ 1451452 w 1495425"/>
                <a:gd name="connsiteY34" fmla="*/ 62189 h 200025"/>
                <a:gd name="connsiteX35" fmla="*/ 1336295 w 1495425"/>
                <a:gd name="connsiteY35" fmla="*/ 62189 h 200025"/>
                <a:gd name="connsiteX36" fmla="*/ 1364870 w 1495425"/>
                <a:gd name="connsiteY36" fmla="*/ 68371 h 200025"/>
                <a:gd name="connsiteX37" fmla="*/ 1364870 w 1495425"/>
                <a:gd name="connsiteY37" fmla="*/ 81697 h 200025"/>
                <a:gd name="connsiteX38" fmla="*/ 1334485 w 1495425"/>
                <a:gd name="connsiteY38" fmla="*/ 73010 h 200025"/>
                <a:gd name="connsiteX39" fmla="*/ 1297718 w 1495425"/>
                <a:gd name="connsiteY39" fmla="*/ 89660 h 200025"/>
                <a:gd name="connsiteX40" fmla="*/ 1283621 w 1495425"/>
                <a:gd name="connsiteY40" fmla="*/ 132713 h 200025"/>
                <a:gd name="connsiteX41" fmla="*/ 1296480 w 1495425"/>
                <a:gd name="connsiteY41" fmla="*/ 173799 h 200025"/>
                <a:gd name="connsiteX42" fmla="*/ 1330676 w 1495425"/>
                <a:gd name="connsiteY42" fmla="*/ 189318 h 200025"/>
                <a:gd name="connsiteX43" fmla="*/ 1364393 w 1495425"/>
                <a:gd name="connsiteY43" fmla="*/ 178853 h 200025"/>
                <a:gd name="connsiteX44" fmla="*/ 1364393 w 1495425"/>
                <a:gd name="connsiteY44" fmla="*/ 191102 h 200025"/>
                <a:gd name="connsiteX45" fmla="*/ 1330103 w 1495425"/>
                <a:gd name="connsiteY45" fmla="*/ 200140 h 200025"/>
                <a:gd name="connsiteX46" fmla="*/ 1287622 w 1495425"/>
                <a:gd name="connsiteY46" fmla="*/ 181707 h 200025"/>
                <a:gd name="connsiteX47" fmla="*/ 1271429 w 1495425"/>
                <a:gd name="connsiteY47" fmla="*/ 133427 h 200025"/>
                <a:gd name="connsiteX48" fmla="*/ 1289622 w 1495425"/>
                <a:gd name="connsiteY48" fmla="*/ 82173 h 200025"/>
                <a:gd name="connsiteX49" fmla="*/ 1336295 w 1495425"/>
                <a:gd name="connsiteY49" fmla="*/ 62189 h 200025"/>
                <a:gd name="connsiteX50" fmla="*/ 561350 w 1495425"/>
                <a:gd name="connsiteY50" fmla="*/ 62189 h 200025"/>
                <a:gd name="connsiteX51" fmla="*/ 598298 w 1495425"/>
                <a:gd name="connsiteY51" fmla="*/ 79439 h 200025"/>
                <a:gd name="connsiteX52" fmla="*/ 611204 w 1495425"/>
                <a:gd name="connsiteY52" fmla="*/ 126407 h 200025"/>
                <a:gd name="connsiteX53" fmla="*/ 611204 w 1495425"/>
                <a:gd name="connsiteY53" fmla="*/ 131646 h 200025"/>
                <a:gd name="connsiteX54" fmla="*/ 515583 w 1495425"/>
                <a:gd name="connsiteY54" fmla="*/ 131646 h 200025"/>
                <a:gd name="connsiteX55" fmla="*/ 527841 w 1495425"/>
                <a:gd name="connsiteY55" fmla="*/ 174037 h 200025"/>
                <a:gd name="connsiteX56" fmla="*/ 561579 w 1495425"/>
                <a:gd name="connsiteY56" fmla="*/ 189318 h 200025"/>
                <a:gd name="connsiteX57" fmla="*/ 603965 w 1495425"/>
                <a:gd name="connsiteY57" fmla="*/ 173026 h 200025"/>
                <a:gd name="connsiteX58" fmla="*/ 603965 w 1495425"/>
                <a:gd name="connsiteY58" fmla="*/ 185632 h 200025"/>
                <a:gd name="connsiteX59" fmla="*/ 559245 w 1495425"/>
                <a:gd name="connsiteY59" fmla="*/ 200140 h 200025"/>
                <a:gd name="connsiteX60" fmla="*/ 518849 w 1495425"/>
                <a:gd name="connsiteY60" fmla="*/ 181885 h 200025"/>
                <a:gd name="connsiteX61" fmla="*/ 503438 w 1495425"/>
                <a:gd name="connsiteY61" fmla="*/ 130455 h 200025"/>
                <a:gd name="connsiteX62" fmla="*/ 519555 w 1495425"/>
                <a:gd name="connsiteY62" fmla="*/ 81935 h 200025"/>
                <a:gd name="connsiteX63" fmla="*/ 561350 w 1495425"/>
                <a:gd name="connsiteY63" fmla="*/ 62189 h 200025"/>
                <a:gd name="connsiteX64" fmla="*/ 453880 w 1495425"/>
                <a:gd name="connsiteY64" fmla="*/ 62189 h 200025"/>
                <a:gd name="connsiteX65" fmla="*/ 482483 w 1495425"/>
                <a:gd name="connsiteY65" fmla="*/ 68371 h 200025"/>
                <a:gd name="connsiteX66" fmla="*/ 482483 w 1495425"/>
                <a:gd name="connsiteY66" fmla="*/ 81697 h 200025"/>
                <a:gd name="connsiteX67" fmla="*/ 452127 w 1495425"/>
                <a:gd name="connsiteY67" fmla="*/ 73010 h 200025"/>
                <a:gd name="connsiteX68" fmla="*/ 415351 w 1495425"/>
                <a:gd name="connsiteY68" fmla="*/ 89660 h 200025"/>
                <a:gd name="connsiteX69" fmla="*/ 401225 w 1495425"/>
                <a:gd name="connsiteY69" fmla="*/ 132713 h 200025"/>
                <a:gd name="connsiteX70" fmla="*/ 414122 w 1495425"/>
                <a:gd name="connsiteY70" fmla="*/ 173799 h 200025"/>
                <a:gd name="connsiteX71" fmla="*/ 448279 w 1495425"/>
                <a:gd name="connsiteY71" fmla="*/ 189318 h 200025"/>
                <a:gd name="connsiteX72" fmla="*/ 482017 w 1495425"/>
                <a:gd name="connsiteY72" fmla="*/ 178853 h 200025"/>
                <a:gd name="connsiteX73" fmla="*/ 482017 w 1495425"/>
                <a:gd name="connsiteY73" fmla="*/ 191102 h 200025"/>
                <a:gd name="connsiteX74" fmla="*/ 447689 w 1495425"/>
                <a:gd name="connsiteY74" fmla="*/ 200140 h 200025"/>
                <a:gd name="connsiteX75" fmla="*/ 405255 w 1495425"/>
                <a:gd name="connsiteY75" fmla="*/ 181707 h 200025"/>
                <a:gd name="connsiteX76" fmla="*/ 389081 w 1495425"/>
                <a:gd name="connsiteY76" fmla="*/ 133427 h 200025"/>
                <a:gd name="connsiteX77" fmla="*/ 407236 w 1495425"/>
                <a:gd name="connsiteY77" fmla="*/ 82173 h 200025"/>
                <a:gd name="connsiteX78" fmla="*/ 453880 w 1495425"/>
                <a:gd name="connsiteY78" fmla="*/ 62189 h 200025"/>
                <a:gd name="connsiteX79" fmla="*/ 84195 w 1495425"/>
                <a:gd name="connsiteY79" fmla="*/ 21280 h 200025"/>
                <a:gd name="connsiteX80" fmla="*/ 32294 w 1495425"/>
                <a:gd name="connsiteY80" fmla="*/ 44530 h 200025"/>
                <a:gd name="connsiteX81" fmla="*/ 11920 w 1495425"/>
                <a:gd name="connsiteY81" fmla="*/ 105357 h 200025"/>
                <a:gd name="connsiteX82" fmla="*/ 31189 w 1495425"/>
                <a:gd name="connsiteY82" fmla="*/ 165950 h 200025"/>
                <a:gd name="connsiteX83" fmla="*/ 82671 w 1495425"/>
                <a:gd name="connsiteY83" fmla="*/ 188486 h 200025"/>
                <a:gd name="connsiteX84" fmla="*/ 135735 w 1495425"/>
                <a:gd name="connsiteY84" fmla="*/ 166188 h 200025"/>
                <a:gd name="connsiteX85" fmla="*/ 155300 w 1495425"/>
                <a:gd name="connsiteY85" fmla="*/ 104052 h 200025"/>
                <a:gd name="connsiteX86" fmla="*/ 136202 w 1495425"/>
                <a:gd name="connsiteY86" fmla="*/ 43168 h 200025"/>
                <a:gd name="connsiteX87" fmla="*/ 84195 w 1495425"/>
                <a:gd name="connsiteY87" fmla="*/ 21280 h 200025"/>
                <a:gd name="connsiteX88" fmla="*/ 350857 w 1495425"/>
                <a:gd name="connsiteY88" fmla="*/ 12717 h 200025"/>
                <a:gd name="connsiteX89" fmla="*/ 357696 w 1495425"/>
                <a:gd name="connsiteY89" fmla="*/ 15279 h 200025"/>
                <a:gd name="connsiteX90" fmla="*/ 360668 w 1495425"/>
                <a:gd name="connsiteY90" fmla="*/ 22232 h 200025"/>
                <a:gd name="connsiteX91" fmla="*/ 357753 w 1495425"/>
                <a:gd name="connsiteY91" fmla="*/ 29309 h 200025"/>
                <a:gd name="connsiteX92" fmla="*/ 350857 w 1495425"/>
                <a:gd name="connsiteY92" fmla="*/ 32224 h 200025"/>
                <a:gd name="connsiteX93" fmla="*/ 344152 w 1495425"/>
                <a:gd name="connsiteY93" fmla="*/ 29433 h 200025"/>
                <a:gd name="connsiteX94" fmla="*/ 341285 w 1495425"/>
                <a:gd name="connsiteY94" fmla="*/ 22232 h 200025"/>
                <a:gd name="connsiteX95" fmla="*/ 344209 w 1495425"/>
                <a:gd name="connsiteY95" fmla="*/ 15393 h 200025"/>
                <a:gd name="connsiteX96" fmla="*/ 350857 w 1495425"/>
                <a:gd name="connsiteY96" fmla="*/ 12717 h 200025"/>
                <a:gd name="connsiteX97" fmla="*/ 86291 w 1495425"/>
                <a:gd name="connsiteY97" fmla="*/ 9630 h 200025"/>
                <a:gd name="connsiteX98" fmla="*/ 145489 w 1495425"/>
                <a:gd name="connsiteY98" fmla="*/ 35138 h 200025"/>
                <a:gd name="connsiteX99" fmla="*/ 168139 w 1495425"/>
                <a:gd name="connsiteY99" fmla="*/ 102032 h 200025"/>
                <a:gd name="connsiteX100" fmla="*/ 144965 w 1495425"/>
                <a:gd name="connsiteY100" fmla="*/ 173918 h 200025"/>
                <a:gd name="connsiteX101" fmla="*/ 82910 w 1495425"/>
                <a:gd name="connsiteY101" fmla="*/ 200140 h 200025"/>
                <a:gd name="connsiteX102" fmla="*/ 21845 w 1495425"/>
                <a:gd name="connsiteY102" fmla="*/ 174215 h 200025"/>
                <a:gd name="connsiteX103" fmla="*/ -920 w 1495425"/>
                <a:gd name="connsiteY103" fmla="*/ 106785 h 200025"/>
                <a:gd name="connsiteX104" fmla="*/ 22436 w 1495425"/>
                <a:gd name="connsiteY104" fmla="*/ 36148 h 200025"/>
                <a:gd name="connsiteX105" fmla="*/ 86291 w 1495425"/>
                <a:gd name="connsiteY105" fmla="*/ 9630 h 200025"/>
                <a:gd name="connsiteX106" fmla="*/ 316520 w 1495425"/>
                <a:gd name="connsiteY106" fmla="*/ 115 h 200025"/>
                <a:gd name="connsiteX107" fmla="*/ 330178 w 1495425"/>
                <a:gd name="connsiteY107" fmla="*/ 2611 h 200025"/>
                <a:gd name="connsiteX108" fmla="*/ 330178 w 1495425"/>
                <a:gd name="connsiteY108" fmla="*/ 14622 h 200025"/>
                <a:gd name="connsiteX109" fmla="*/ 316053 w 1495425"/>
                <a:gd name="connsiteY109" fmla="*/ 10935 h 200025"/>
                <a:gd name="connsiteX110" fmla="*/ 292231 w 1495425"/>
                <a:gd name="connsiteY110" fmla="*/ 43520 h 200025"/>
                <a:gd name="connsiteX111" fmla="*/ 292231 w 1495425"/>
                <a:gd name="connsiteY111" fmla="*/ 65399 h 200025"/>
                <a:gd name="connsiteX112" fmla="*/ 326445 w 1495425"/>
                <a:gd name="connsiteY112" fmla="*/ 65399 h 200025"/>
                <a:gd name="connsiteX113" fmla="*/ 326445 w 1495425"/>
                <a:gd name="connsiteY113" fmla="*/ 76220 h 200025"/>
                <a:gd name="connsiteX114" fmla="*/ 292231 w 1495425"/>
                <a:gd name="connsiteY114" fmla="*/ 76220 h 200025"/>
                <a:gd name="connsiteX115" fmla="*/ 292231 w 1495425"/>
                <a:gd name="connsiteY115" fmla="*/ 196929 h 200025"/>
                <a:gd name="connsiteX116" fmla="*/ 280677 w 1495425"/>
                <a:gd name="connsiteY116" fmla="*/ 196929 h 200025"/>
                <a:gd name="connsiteX117" fmla="*/ 280677 w 1495425"/>
                <a:gd name="connsiteY117" fmla="*/ 76220 h 200025"/>
                <a:gd name="connsiteX118" fmla="*/ 257436 w 1495425"/>
                <a:gd name="connsiteY118" fmla="*/ 76220 h 200025"/>
                <a:gd name="connsiteX119" fmla="*/ 257436 w 1495425"/>
                <a:gd name="connsiteY119" fmla="*/ 65399 h 200025"/>
                <a:gd name="connsiteX120" fmla="*/ 280677 w 1495425"/>
                <a:gd name="connsiteY120" fmla="*/ 65399 h 200025"/>
                <a:gd name="connsiteX121" fmla="*/ 280677 w 1495425"/>
                <a:gd name="connsiteY121" fmla="*/ 42568 h 200025"/>
                <a:gd name="connsiteX122" fmla="*/ 290945 w 1495425"/>
                <a:gd name="connsiteY122" fmla="*/ 10935 h 200025"/>
                <a:gd name="connsiteX123" fmla="*/ 316520 w 1495425"/>
                <a:gd name="connsiteY123" fmla="*/ 115 h 200025"/>
                <a:gd name="connsiteX124" fmla="*/ 245044 w 1495425"/>
                <a:gd name="connsiteY124" fmla="*/ 115 h 200025"/>
                <a:gd name="connsiteX125" fmla="*/ 258703 w 1495425"/>
                <a:gd name="connsiteY125" fmla="*/ 2611 h 200025"/>
                <a:gd name="connsiteX126" fmla="*/ 258703 w 1495425"/>
                <a:gd name="connsiteY126" fmla="*/ 14622 h 200025"/>
                <a:gd name="connsiteX127" fmla="*/ 244577 w 1495425"/>
                <a:gd name="connsiteY127" fmla="*/ 10935 h 200025"/>
                <a:gd name="connsiteX128" fmla="*/ 220755 w 1495425"/>
                <a:gd name="connsiteY128" fmla="*/ 43520 h 200025"/>
                <a:gd name="connsiteX129" fmla="*/ 220755 w 1495425"/>
                <a:gd name="connsiteY129" fmla="*/ 65399 h 200025"/>
                <a:gd name="connsiteX130" fmla="*/ 254969 w 1495425"/>
                <a:gd name="connsiteY130" fmla="*/ 65399 h 200025"/>
                <a:gd name="connsiteX131" fmla="*/ 254969 w 1495425"/>
                <a:gd name="connsiteY131" fmla="*/ 76220 h 200025"/>
                <a:gd name="connsiteX132" fmla="*/ 220755 w 1495425"/>
                <a:gd name="connsiteY132" fmla="*/ 76220 h 200025"/>
                <a:gd name="connsiteX133" fmla="*/ 220755 w 1495425"/>
                <a:gd name="connsiteY133" fmla="*/ 196929 h 200025"/>
                <a:gd name="connsiteX134" fmla="*/ 209201 w 1495425"/>
                <a:gd name="connsiteY134" fmla="*/ 196929 h 200025"/>
                <a:gd name="connsiteX135" fmla="*/ 209201 w 1495425"/>
                <a:gd name="connsiteY135" fmla="*/ 76220 h 200025"/>
                <a:gd name="connsiteX136" fmla="*/ 185970 w 1495425"/>
                <a:gd name="connsiteY136" fmla="*/ 76220 h 200025"/>
                <a:gd name="connsiteX137" fmla="*/ 185970 w 1495425"/>
                <a:gd name="connsiteY137" fmla="*/ 65399 h 200025"/>
                <a:gd name="connsiteX138" fmla="*/ 209201 w 1495425"/>
                <a:gd name="connsiteY138" fmla="*/ 65399 h 200025"/>
                <a:gd name="connsiteX139" fmla="*/ 209201 w 1495425"/>
                <a:gd name="connsiteY139" fmla="*/ 42568 h 200025"/>
                <a:gd name="connsiteX140" fmla="*/ 219469 w 1495425"/>
                <a:gd name="connsiteY140" fmla="*/ 10935 h 200025"/>
                <a:gd name="connsiteX141" fmla="*/ 245044 w 1495425"/>
                <a:gd name="connsiteY141" fmla="*/ 115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1495425" h="200025">
                  <a:moveTo>
                    <a:pt x="1231520" y="178615"/>
                  </a:moveTo>
                  <a:cubicBezTo>
                    <a:pt x="1234472" y="178615"/>
                    <a:pt x="1236853" y="179567"/>
                    <a:pt x="1238950" y="181469"/>
                  </a:cubicBezTo>
                  <a:cubicBezTo>
                    <a:pt x="1240950" y="183372"/>
                    <a:pt x="1241902" y="185830"/>
                    <a:pt x="1241902" y="188842"/>
                  </a:cubicBezTo>
                  <a:cubicBezTo>
                    <a:pt x="1241902" y="191776"/>
                    <a:pt x="1240950" y="194234"/>
                    <a:pt x="1238950" y="196216"/>
                  </a:cubicBezTo>
                  <a:cubicBezTo>
                    <a:pt x="1236853" y="198198"/>
                    <a:pt x="1234472" y="199188"/>
                    <a:pt x="1231520" y="199188"/>
                  </a:cubicBezTo>
                  <a:cubicBezTo>
                    <a:pt x="1228662" y="199188"/>
                    <a:pt x="1226281" y="198198"/>
                    <a:pt x="1224376" y="196216"/>
                  </a:cubicBezTo>
                  <a:cubicBezTo>
                    <a:pt x="1222471" y="194234"/>
                    <a:pt x="1221518" y="191776"/>
                    <a:pt x="1221518" y="188842"/>
                  </a:cubicBezTo>
                  <a:cubicBezTo>
                    <a:pt x="1221518" y="185830"/>
                    <a:pt x="1222471" y="183372"/>
                    <a:pt x="1224376" y="181469"/>
                  </a:cubicBezTo>
                  <a:cubicBezTo>
                    <a:pt x="1226281" y="179567"/>
                    <a:pt x="1228662" y="178615"/>
                    <a:pt x="1231520" y="178615"/>
                  </a:cubicBezTo>
                  <a:close/>
                  <a:moveTo>
                    <a:pt x="560884" y="73010"/>
                  </a:moveTo>
                  <a:cubicBezTo>
                    <a:pt x="548739" y="73010"/>
                    <a:pt x="538700" y="77134"/>
                    <a:pt x="530756" y="85383"/>
                  </a:cubicBezTo>
                  <a:cubicBezTo>
                    <a:pt x="522822" y="93622"/>
                    <a:pt x="517916" y="105481"/>
                    <a:pt x="516050" y="120940"/>
                  </a:cubicBezTo>
                  <a:lnTo>
                    <a:pt x="599060" y="120940"/>
                  </a:lnTo>
                  <a:cubicBezTo>
                    <a:pt x="598517" y="105719"/>
                    <a:pt x="594936" y="93927"/>
                    <a:pt x="588316" y="85564"/>
                  </a:cubicBezTo>
                  <a:cubicBezTo>
                    <a:pt x="581706" y="77191"/>
                    <a:pt x="572551" y="73010"/>
                    <a:pt x="560884" y="73010"/>
                  </a:cubicBezTo>
                  <a:close/>
                  <a:moveTo>
                    <a:pt x="345142" y="65399"/>
                  </a:moveTo>
                  <a:lnTo>
                    <a:pt x="356696" y="65399"/>
                  </a:lnTo>
                  <a:lnTo>
                    <a:pt x="356696" y="196929"/>
                  </a:lnTo>
                  <a:lnTo>
                    <a:pt x="345142" y="196929"/>
                  </a:lnTo>
                  <a:close/>
                  <a:moveTo>
                    <a:pt x="1451452" y="62189"/>
                  </a:moveTo>
                  <a:cubicBezTo>
                    <a:pt x="1465358" y="62189"/>
                    <a:pt x="1476027" y="66933"/>
                    <a:pt x="1483456" y="76401"/>
                  </a:cubicBezTo>
                  <a:cubicBezTo>
                    <a:pt x="1490790" y="85878"/>
                    <a:pt x="1494505" y="99375"/>
                    <a:pt x="1494505" y="116892"/>
                  </a:cubicBezTo>
                  <a:lnTo>
                    <a:pt x="1494505" y="196929"/>
                  </a:lnTo>
                  <a:lnTo>
                    <a:pt x="1482980" y="196929"/>
                  </a:lnTo>
                  <a:lnTo>
                    <a:pt x="1482980" y="120340"/>
                  </a:lnTo>
                  <a:cubicBezTo>
                    <a:pt x="1482980" y="88793"/>
                    <a:pt x="1471740" y="73010"/>
                    <a:pt x="1449452" y="73010"/>
                  </a:cubicBezTo>
                  <a:cubicBezTo>
                    <a:pt x="1436974" y="73010"/>
                    <a:pt x="1426782" y="77648"/>
                    <a:pt x="1418686" y="86926"/>
                  </a:cubicBezTo>
                  <a:cubicBezTo>
                    <a:pt x="1410685" y="96203"/>
                    <a:pt x="1406685" y="107700"/>
                    <a:pt x="1406685" y="121416"/>
                  </a:cubicBezTo>
                  <a:lnTo>
                    <a:pt x="1406685" y="196929"/>
                  </a:lnTo>
                  <a:lnTo>
                    <a:pt x="1395159" y="196929"/>
                  </a:lnTo>
                  <a:lnTo>
                    <a:pt x="1395159" y="65399"/>
                  </a:lnTo>
                  <a:lnTo>
                    <a:pt x="1406685" y="65399"/>
                  </a:lnTo>
                  <a:lnTo>
                    <a:pt x="1406685" y="89307"/>
                  </a:lnTo>
                  <a:lnTo>
                    <a:pt x="1407256" y="89307"/>
                  </a:lnTo>
                  <a:cubicBezTo>
                    <a:pt x="1416685" y="71229"/>
                    <a:pt x="1431450" y="62189"/>
                    <a:pt x="1451452" y="62189"/>
                  </a:cubicBezTo>
                  <a:close/>
                  <a:moveTo>
                    <a:pt x="1336295" y="62189"/>
                  </a:moveTo>
                  <a:cubicBezTo>
                    <a:pt x="1346106" y="62189"/>
                    <a:pt x="1355631" y="64256"/>
                    <a:pt x="1364870" y="68371"/>
                  </a:cubicBezTo>
                  <a:lnTo>
                    <a:pt x="1364870" y="81697"/>
                  </a:lnTo>
                  <a:cubicBezTo>
                    <a:pt x="1355631" y="75905"/>
                    <a:pt x="1345534" y="73010"/>
                    <a:pt x="1334485" y="73010"/>
                  </a:cubicBezTo>
                  <a:cubicBezTo>
                    <a:pt x="1319436" y="73010"/>
                    <a:pt x="1307148" y="78563"/>
                    <a:pt x="1297718" y="89660"/>
                  </a:cubicBezTo>
                  <a:cubicBezTo>
                    <a:pt x="1288289" y="100766"/>
                    <a:pt x="1283621" y="115110"/>
                    <a:pt x="1283621" y="132713"/>
                  </a:cubicBezTo>
                  <a:cubicBezTo>
                    <a:pt x="1283621" y="149757"/>
                    <a:pt x="1287908" y="163453"/>
                    <a:pt x="1296480" y="173799"/>
                  </a:cubicBezTo>
                  <a:cubicBezTo>
                    <a:pt x="1305053" y="184146"/>
                    <a:pt x="1316483" y="189318"/>
                    <a:pt x="1330676" y="189318"/>
                  </a:cubicBezTo>
                  <a:cubicBezTo>
                    <a:pt x="1343534" y="189318"/>
                    <a:pt x="1354773" y="185830"/>
                    <a:pt x="1364393" y="178853"/>
                  </a:cubicBezTo>
                  <a:lnTo>
                    <a:pt x="1364393" y="191102"/>
                  </a:lnTo>
                  <a:cubicBezTo>
                    <a:pt x="1354773" y="197127"/>
                    <a:pt x="1343343" y="200140"/>
                    <a:pt x="1330103" y="200140"/>
                  </a:cubicBezTo>
                  <a:cubicBezTo>
                    <a:pt x="1312578" y="200140"/>
                    <a:pt x="1298386" y="193995"/>
                    <a:pt x="1287622" y="181707"/>
                  </a:cubicBezTo>
                  <a:cubicBezTo>
                    <a:pt x="1276859" y="169419"/>
                    <a:pt x="1271429" y="153325"/>
                    <a:pt x="1271429" y="133427"/>
                  </a:cubicBezTo>
                  <a:cubicBezTo>
                    <a:pt x="1271429" y="112577"/>
                    <a:pt x="1277525" y="95489"/>
                    <a:pt x="1289622" y="82173"/>
                  </a:cubicBezTo>
                  <a:cubicBezTo>
                    <a:pt x="1301719" y="68847"/>
                    <a:pt x="1317245" y="62189"/>
                    <a:pt x="1336295" y="62189"/>
                  </a:cubicBezTo>
                  <a:close/>
                  <a:moveTo>
                    <a:pt x="561350" y="62189"/>
                  </a:moveTo>
                  <a:cubicBezTo>
                    <a:pt x="577381" y="62189"/>
                    <a:pt x="589697" y="67943"/>
                    <a:pt x="598298" y="79439"/>
                  </a:cubicBezTo>
                  <a:cubicBezTo>
                    <a:pt x="606899" y="90926"/>
                    <a:pt x="611204" y="106585"/>
                    <a:pt x="611204" y="126407"/>
                  </a:cubicBezTo>
                  <a:lnTo>
                    <a:pt x="611204" y="131646"/>
                  </a:lnTo>
                  <a:lnTo>
                    <a:pt x="515583" y="131646"/>
                  </a:lnTo>
                  <a:cubicBezTo>
                    <a:pt x="515583" y="149718"/>
                    <a:pt x="519669" y="163849"/>
                    <a:pt x="527841" y="174037"/>
                  </a:cubicBezTo>
                  <a:cubicBezTo>
                    <a:pt x="536014" y="184225"/>
                    <a:pt x="547263" y="189318"/>
                    <a:pt x="561579" y="189318"/>
                  </a:cubicBezTo>
                  <a:cubicBezTo>
                    <a:pt x="576057" y="189318"/>
                    <a:pt x="590182" y="183888"/>
                    <a:pt x="603965" y="173026"/>
                  </a:cubicBezTo>
                  <a:lnTo>
                    <a:pt x="603965" y="185632"/>
                  </a:lnTo>
                  <a:cubicBezTo>
                    <a:pt x="590573" y="195304"/>
                    <a:pt x="575666" y="200140"/>
                    <a:pt x="559245" y="200140"/>
                  </a:cubicBezTo>
                  <a:cubicBezTo>
                    <a:pt x="542586" y="200140"/>
                    <a:pt x="529127" y="194055"/>
                    <a:pt x="518849" y="181885"/>
                  </a:cubicBezTo>
                  <a:cubicBezTo>
                    <a:pt x="508572" y="169716"/>
                    <a:pt x="503438" y="152571"/>
                    <a:pt x="503438" y="130455"/>
                  </a:cubicBezTo>
                  <a:cubicBezTo>
                    <a:pt x="503438" y="111262"/>
                    <a:pt x="508811" y="95089"/>
                    <a:pt x="519555" y="81935"/>
                  </a:cubicBezTo>
                  <a:cubicBezTo>
                    <a:pt x="530289" y="68771"/>
                    <a:pt x="544224" y="62189"/>
                    <a:pt x="561350" y="62189"/>
                  </a:cubicBezTo>
                  <a:close/>
                  <a:moveTo>
                    <a:pt x="453880" y="62189"/>
                  </a:moveTo>
                  <a:cubicBezTo>
                    <a:pt x="463767" y="62189"/>
                    <a:pt x="473301" y="64256"/>
                    <a:pt x="482483" y="68371"/>
                  </a:cubicBezTo>
                  <a:lnTo>
                    <a:pt x="482483" y="81697"/>
                  </a:lnTo>
                  <a:cubicBezTo>
                    <a:pt x="473301" y="75905"/>
                    <a:pt x="463176" y="73010"/>
                    <a:pt x="452127" y="73010"/>
                  </a:cubicBezTo>
                  <a:cubicBezTo>
                    <a:pt x="437030" y="73010"/>
                    <a:pt x="424771" y="78563"/>
                    <a:pt x="415351" y="89660"/>
                  </a:cubicBezTo>
                  <a:cubicBezTo>
                    <a:pt x="405931" y="100766"/>
                    <a:pt x="401225" y="115110"/>
                    <a:pt x="401225" y="132713"/>
                  </a:cubicBezTo>
                  <a:cubicBezTo>
                    <a:pt x="401225" y="149757"/>
                    <a:pt x="405521" y="163453"/>
                    <a:pt x="414122" y="173799"/>
                  </a:cubicBezTo>
                  <a:cubicBezTo>
                    <a:pt x="422723" y="184146"/>
                    <a:pt x="434106" y="189318"/>
                    <a:pt x="448279" y="189318"/>
                  </a:cubicBezTo>
                  <a:cubicBezTo>
                    <a:pt x="461195" y="189318"/>
                    <a:pt x="472444" y="185830"/>
                    <a:pt x="482017" y="178853"/>
                  </a:cubicBezTo>
                  <a:lnTo>
                    <a:pt x="482017" y="191102"/>
                  </a:lnTo>
                  <a:cubicBezTo>
                    <a:pt x="472444" y="197127"/>
                    <a:pt x="461004" y="200140"/>
                    <a:pt x="447689" y="200140"/>
                  </a:cubicBezTo>
                  <a:cubicBezTo>
                    <a:pt x="430182" y="200140"/>
                    <a:pt x="416027" y="193995"/>
                    <a:pt x="405255" y="181707"/>
                  </a:cubicBezTo>
                  <a:cubicBezTo>
                    <a:pt x="394472" y="169419"/>
                    <a:pt x="389081" y="153325"/>
                    <a:pt x="389081" y="133427"/>
                  </a:cubicBezTo>
                  <a:cubicBezTo>
                    <a:pt x="389081" y="112577"/>
                    <a:pt x="395130" y="95489"/>
                    <a:pt x="407236" y="82173"/>
                  </a:cubicBezTo>
                  <a:cubicBezTo>
                    <a:pt x="419342" y="68847"/>
                    <a:pt x="434887" y="62189"/>
                    <a:pt x="453880" y="62189"/>
                  </a:cubicBezTo>
                  <a:close/>
                  <a:moveTo>
                    <a:pt x="84195" y="21280"/>
                  </a:moveTo>
                  <a:cubicBezTo>
                    <a:pt x="63174" y="21280"/>
                    <a:pt x="45877" y="29033"/>
                    <a:pt x="32294" y="44530"/>
                  </a:cubicBezTo>
                  <a:cubicBezTo>
                    <a:pt x="18711" y="60027"/>
                    <a:pt x="11920" y="80306"/>
                    <a:pt x="11920" y="105357"/>
                  </a:cubicBezTo>
                  <a:cubicBezTo>
                    <a:pt x="11920" y="130731"/>
                    <a:pt x="18349" y="150926"/>
                    <a:pt x="31189" y="165950"/>
                  </a:cubicBezTo>
                  <a:cubicBezTo>
                    <a:pt x="44028" y="180974"/>
                    <a:pt x="61192" y="188486"/>
                    <a:pt x="82671" y="188486"/>
                  </a:cubicBezTo>
                  <a:cubicBezTo>
                    <a:pt x="105017" y="188486"/>
                    <a:pt x="122705" y="181053"/>
                    <a:pt x="135735" y="166188"/>
                  </a:cubicBezTo>
                  <a:cubicBezTo>
                    <a:pt x="148775" y="151322"/>
                    <a:pt x="155300" y="130607"/>
                    <a:pt x="155300" y="104052"/>
                  </a:cubicBezTo>
                  <a:cubicBezTo>
                    <a:pt x="155300" y="78049"/>
                    <a:pt x="148937" y="57751"/>
                    <a:pt x="136202" y="43168"/>
                  </a:cubicBezTo>
                  <a:cubicBezTo>
                    <a:pt x="123476" y="28576"/>
                    <a:pt x="106141" y="21280"/>
                    <a:pt x="84195" y="21280"/>
                  </a:cubicBezTo>
                  <a:close/>
                  <a:moveTo>
                    <a:pt x="350857" y="12717"/>
                  </a:moveTo>
                  <a:cubicBezTo>
                    <a:pt x="353429" y="12717"/>
                    <a:pt x="355705" y="13574"/>
                    <a:pt x="357696" y="15279"/>
                  </a:cubicBezTo>
                  <a:cubicBezTo>
                    <a:pt x="359677" y="16984"/>
                    <a:pt x="360668" y="19298"/>
                    <a:pt x="360668" y="22232"/>
                  </a:cubicBezTo>
                  <a:cubicBezTo>
                    <a:pt x="360668" y="25013"/>
                    <a:pt x="359696" y="27366"/>
                    <a:pt x="357753" y="29309"/>
                  </a:cubicBezTo>
                  <a:cubicBezTo>
                    <a:pt x="355801" y="31252"/>
                    <a:pt x="353505" y="32224"/>
                    <a:pt x="350857" y="32224"/>
                  </a:cubicBezTo>
                  <a:cubicBezTo>
                    <a:pt x="348295" y="32224"/>
                    <a:pt x="346057" y="31290"/>
                    <a:pt x="344152" y="29433"/>
                  </a:cubicBezTo>
                  <a:cubicBezTo>
                    <a:pt x="342247" y="27566"/>
                    <a:pt x="341285" y="25166"/>
                    <a:pt x="341285" y="22232"/>
                  </a:cubicBezTo>
                  <a:cubicBezTo>
                    <a:pt x="341285" y="19460"/>
                    <a:pt x="342266" y="17184"/>
                    <a:pt x="344209" y="15393"/>
                  </a:cubicBezTo>
                  <a:cubicBezTo>
                    <a:pt x="346152" y="13612"/>
                    <a:pt x="348371" y="12717"/>
                    <a:pt x="350857" y="12717"/>
                  </a:cubicBezTo>
                  <a:close/>
                  <a:moveTo>
                    <a:pt x="86291" y="9630"/>
                  </a:moveTo>
                  <a:cubicBezTo>
                    <a:pt x="110656" y="9630"/>
                    <a:pt x="130392" y="18127"/>
                    <a:pt x="145489" y="35138"/>
                  </a:cubicBezTo>
                  <a:cubicBezTo>
                    <a:pt x="160586" y="52141"/>
                    <a:pt x="168139" y="74439"/>
                    <a:pt x="168139" y="102032"/>
                  </a:cubicBezTo>
                  <a:cubicBezTo>
                    <a:pt x="168139" y="132474"/>
                    <a:pt x="160414" y="156436"/>
                    <a:pt x="144965" y="173918"/>
                  </a:cubicBezTo>
                  <a:cubicBezTo>
                    <a:pt x="129515" y="191399"/>
                    <a:pt x="108827" y="200140"/>
                    <a:pt x="82910" y="200140"/>
                  </a:cubicBezTo>
                  <a:cubicBezTo>
                    <a:pt x="57382" y="200140"/>
                    <a:pt x="37028" y="191498"/>
                    <a:pt x="21845" y="174215"/>
                  </a:cubicBezTo>
                  <a:cubicBezTo>
                    <a:pt x="6671" y="156932"/>
                    <a:pt x="-920" y="134456"/>
                    <a:pt x="-920" y="106785"/>
                  </a:cubicBezTo>
                  <a:cubicBezTo>
                    <a:pt x="-920" y="77372"/>
                    <a:pt x="6862" y="53826"/>
                    <a:pt x="22436" y="36148"/>
                  </a:cubicBezTo>
                  <a:cubicBezTo>
                    <a:pt x="37999" y="18470"/>
                    <a:pt x="59287" y="9630"/>
                    <a:pt x="86291" y="9630"/>
                  </a:cubicBezTo>
                  <a:close/>
                  <a:moveTo>
                    <a:pt x="316520" y="115"/>
                  </a:moveTo>
                  <a:cubicBezTo>
                    <a:pt x="322044" y="115"/>
                    <a:pt x="326597" y="944"/>
                    <a:pt x="330178" y="2611"/>
                  </a:cubicBezTo>
                  <a:lnTo>
                    <a:pt x="330178" y="14622"/>
                  </a:lnTo>
                  <a:cubicBezTo>
                    <a:pt x="327064" y="12164"/>
                    <a:pt x="322359" y="10935"/>
                    <a:pt x="316053" y="10935"/>
                  </a:cubicBezTo>
                  <a:cubicBezTo>
                    <a:pt x="300175" y="10935"/>
                    <a:pt x="292231" y="21794"/>
                    <a:pt x="292231" y="43520"/>
                  </a:cubicBezTo>
                  <a:lnTo>
                    <a:pt x="292231" y="65399"/>
                  </a:lnTo>
                  <a:lnTo>
                    <a:pt x="326445" y="65399"/>
                  </a:lnTo>
                  <a:lnTo>
                    <a:pt x="326445" y="76220"/>
                  </a:lnTo>
                  <a:lnTo>
                    <a:pt x="292231" y="76220"/>
                  </a:lnTo>
                  <a:lnTo>
                    <a:pt x="292231" y="196929"/>
                  </a:lnTo>
                  <a:lnTo>
                    <a:pt x="280677" y="196929"/>
                  </a:lnTo>
                  <a:lnTo>
                    <a:pt x="280677" y="76220"/>
                  </a:lnTo>
                  <a:lnTo>
                    <a:pt x="257436" y="76220"/>
                  </a:lnTo>
                  <a:lnTo>
                    <a:pt x="257436" y="65399"/>
                  </a:lnTo>
                  <a:lnTo>
                    <a:pt x="280677" y="65399"/>
                  </a:lnTo>
                  <a:lnTo>
                    <a:pt x="280677" y="42568"/>
                  </a:lnTo>
                  <a:cubicBezTo>
                    <a:pt x="280677" y="28700"/>
                    <a:pt x="284096" y="18155"/>
                    <a:pt x="290945" y="10935"/>
                  </a:cubicBezTo>
                  <a:cubicBezTo>
                    <a:pt x="297794" y="3725"/>
                    <a:pt x="306318" y="115"/>
                    <a:pt x="316520" y="115"/>
                  </a:cubicBezTo>
                  <a:close/>
                  <a:moveTo>
                    <a:pt x="245044" y="115"/>
                  </a:moveTo>
                  <a:cubicBezTo>
                    <a:pt x="250569" y="115"/>
                    <a:pt x="255121" y="944"/>
                    <a:pt x="258703" y="2611"/>
                  </a:cubicBezTo>
                  <a:lnTo>
                    <a:pt x="258703" y="14622"/>
                  </a:lnTo>
                  <a:cubicBezTo>
                    <a:pt x="255588" y="12164"/>
                    <a:pt x="250883" y="10935"/>
                    <a:pt x="244577" y="10935"/>
                  </a:cubicBezTo>
                  <a:cubicBezTo>
                    <a:pt x="228699" y="10935"/>
                    <a:pt x="220755" y="21794"/>
                    <a:pt x="220755" y="43520"/>
                  </a:cubicBezTo>
                  <a:lnTo>
                    <a:pt x="220755" y="65399"/>
                  </a:lnTo>
                  <a:lnTo>
                    <a:pt x="254969" y="65399"/>
                  </a:lnTo>
                  <a:lnTo>
                    <a:pt x="254969" y="76220"/>
                  </a:lnTo>
                  <a:lnTo>
                    <a:pt x="220755" y="76220"/>
                  </a:lnTo>
                  <a:lnTo>
                    <a:pt x="220755" y="196929"/>
                  </a:lnTo>
                  <a:lnTo>
                    <a:pt x="209201" y="196929"/>
                  </a:lnTo>
                  <a:lnTo>
                    <a:pt x="209201" y="76220"/>
                  </a:lnTo>
                  <a:lnTo>
                    <a:pt x="185970" y="76220"/>
                  </a:lnTo>
                  <a:lnTo>
                    <a:pt x="185970" y="65399"/>
                  </a:lnTo>
                  <a:lnTo>
                    <a:pt x="209201" y="65399"/>
                  </a:lnTo>
                  <a:lnTo>
                    <a:pt x="209201" y="42568"/>
                  </a:lnTo>
                  <a:cubicBezTo>
                    <a:pt x="209201" y="28700"/>
                    <a:pt x="212621" y="18155"/>
                    <a:pt x="219469" y="10935"/>
                  </a:cubicBezTo>
                  <a:cubicBezTo>
                    <a:pt x="226327" y="3725"/>
                    <a:pt x="234843" y="115"/>
                    <a:pt x="245044" y="115"/>
                  </a:cubicBezTo>
                  <a:close/>
                </a:path>
              </a:pathLst>
            </a:custGeom>
            <a:grpFill/>
            <a:ln w="9525" cap="flat">
              <a:noFill/>
              <a:prstDash val="solid"/>
              <a:miter/>
            </a:ln>
          </p:spPr>
          <p:txBody>
            <a:bodyPr rtlCol="0" anchor="ctr">
              <a:noAutofit/>
            </a:bodyPr>
            <a:lstStyle/>
            <a:p>
              <a:endParaRPr lang="zh-CN" altLang="en-US"/>
            </a:p>
          </p:txBody>
        </p:sp>
      </p:grpSp>
      <p:sp>
        <p:nvSpPr>
          <p:cNvPr id="8" name="文本框 7">
            <a:extLst>
              <a:ext uri="{FF2B5EF4-FFF2-40B4-BE49-F238E27FC236}">
                <a16:creationId xmlns:a16="http://schemas.microsoft.com/office/drawing/2014/main" id="{A4D7041A-2896-4944-A053-2100C5000FEF}"/>
              </a:ext>
            </a:extLst>
          </p:cNvPr>
          <p:cNvSpPr txBox="1"/>
          <p:nvPr userDrawn="1"/>
        </p:nvSpPr>
        <p:spPr>
          <a:xfrm>
            <a:off x="10209866" y="244475"/>
            <a:ext cx="1245534" cy="307777"/>
          </a:xfrm>
          <a:prstGeom prst="rect">
            <a:avLst/>
          </a:prstGeom>
          <a:noFill/>
        </p:spPr>
        <p:txBody>
          <a:bodyPr wrap="none" lIns="0" tIns="0" rIns="0" bIns="0" rtlCol="0">
            <a:noAutofit/>
          </a:bodyPr>
          <a:lstStyle/>
          <a:p>
            <a:r>
              <a:rPr lang="en-US" altLang="zh-CN" sz="1000" cap="all" dirty="0">
                <a:solidFill>
                  <a:schemeClr val="accent1"/>
                </a:solidFill>
              </a:rPr>
              <a:t>Academic report</a:t>
            </a:r>
          </a:p>
          <a:p>
            <a:r>
              <a:rPr lang="en-US" altLang="zh-CN" sz="1000" cap="all" dirty="0">
                <a:solidFill>
                  <a:schemeClr val="accent1"/>
                </a:solidFill>
              </a:rPr>
              <a:t>presentation</a:t>
            </a:r>
            <a:endParaRPr lang="zh-CN" altLang="en-US" sz="1000" cap="all" dirty="0">
              <a:solidFill>
                <a:schemeClr val="accent1"/>
              </a:solidFill>
            </a:endParaRPr>
          </a:p>
        </p:txBody>
      </p:sp>
    </p:spTree>
    <p:extLst>
      <p:ext uri="{BB962C8B-B14F-4D97-AF65-F5344CB8AC3E}">
        <p14:creationId xmlns:p14="http://schemas.microsoft.com/office/powerpoint/2010/main" val="8438622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页">
    <p:bg>
      <p:bgPr>
        <a:solidFill>
          <a:schemeClr val="bg1"/>
        </a:solidFill>
        <a:effectLst/>
      </p:bgPr>
    </p:bg>
    <p:spTree>
      <p:nvGrpSpPr>
        <p:cNvPr id="1" name=""/>
        <p:cNvGrpSpPr/>
        <p:nvPr/>
      </p:nvGrpSpPr>
      <p:grpSpPr>
        <a:xfrm>
          <a:off x="0" y="0"/>
          <a:ext cx="0" cy="0"/>
          <a:chOff x="0" y="0"/>
          <a:chExt cx="0" cy="0"/>
        </a:xfrm>
      </p:grpSpPr>
      <p:sp>
        <p:nvSpPr>
          <p:cNvPr id="18" name="矩形 17">
            <a:extLst>
              <a:ext uri="{FF2B5EF4-FFF2-40B4-BE49-F238E27FC236}">
                <a16:creationId xmlns:a16="http://schemas.microsoft.com/office/drawing/2014/main" id="{60EC24C7-A0C0-4B33-8A17-49C5A5794F5D}"/>
              </a:ext>
            </a:extLst>
          </p:cNvPr>
          <p:cNvSpPr/>
          <p:nvPr userDrawn="1"/>
        </p:nvSpPr>
        <p:spPr>
          <a:xfrm>
            <a:off x="0" y="0"/>
            <a:ext cx="12192000" cy="6858000"/>
          </a:xfrm>
          <a:prstGeom prst="rect">
            <a:avLst/>
          </a:prstGeom>
          <a:gradFill flip="none" rotWithShape="1">
            <a:gsLst>
              <a:gs pos="0">
                <a:schemeClr val="accent1"/>
              </a:gs>
              <a:gs pos="100000">
                <a:schemeClr val="accent2">
                  <a:lumMod val="75000"/>
                </a:schemeClr>
              </a:gs>
            </a:gsLst>
            <a:lin ang="270000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9" name="文本框 18">
            <a:extLst>
              <a:ext uri="{FF2B5EF4-FFF2-40B4-BE49-F238E27FC236}">
                <a16:creationId xmlns:a16="http://schemas.microsoft.com/office/drawing/2014/main" id="{910AB879-4267-4869-9338-598C7F283A04}"/>
              </a:ext>
            </a:extLst>
          </p:cNvPr>
          <p:cNvSpPr txBox="1"/>
          <p:nvPr userDrawn="1"/>
        </p:nvSpPr>
        <p:spPr>
          <a:xfrm>
            <a:off x="10209866" y="244475"/>
            <a:ext cx="1245534" cy="307777"/>
          </a:xfrm>
          <a:prstGeom prst="rect">
            <a:avLst/>
          </a:prstGeom>
          <a:noFill/>
        </p:spPr>
        <p:txBody>
          <a:bodyPr wrap="none" lIns="0" tIns="0" rIns="0" bIns="0" rtlCol="0">
            <a:noAutofit/>
          </a:bodyPr>
          <a:lstStyle/>
          <a:p>
            <a:r>
              <a:rPr lang="en-US" altLang="zh-CN" sz="1000" cap="all" dirty="0">
                <a:solidFill>
                  <a:schemeClr val="bg1"/>
                </a:solidFill>
              </a:rPr>
              <a:t>Academic report</a:t>
            </a:r>
          </a:p>
          <a:p>
            <a:r>
              <a:rPr lang="en-US" altLang="zh-CN" sz="1000" cap="all" dirty="0">
                <a:solidFill>
                  <a:schemeClr val="bg1"/>
                </a:solidFill>
              </a:rPr>
              <a:t>presentation</a:t>
            </a:r>
            <a:endParaRPr lang="zh-CN" altLang="en-US" sz="1000" cap="all" dirty="0">
              <a:solidFill>
                <a:schemeClr val="bg1"/>
              </a:solidFill>
            </a:endParaRPr>
          </a:p>
        </p:txBody>
      </p:sp>
      <p:sp>
        <p:nvSpPr>
          <p:cNvPr id="20" name="任意多边形: 形状 19">
            <a:extLst>
              <a:ext uri="{FF2B5EF4-FFF2-40B4-BE49-F238E27FC236}">
                <a16:creationId xmlns:a16="http://schemas.microsoft.com/office/drawing/2014/main" id="{CCC7A12F-A7CD-45C3-BFD2-8BB5E7F71EFA}"/>
              </a:ext>
            </a:extLst>
          </p:cNvPr>
          <p:cNvSpPr/>
          <p:nvPr userDrawn="1"/>
        </p:nvSpPr>
        <p:spPr>
          <a:xfrm>
            <a:off x="736600" y="266700"/>
            <a:ext cx="1661579" cy="222250"/>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bg1"/>
          </a:solidFill>
          <a:ln w="9525" cap="flat">
            <a:noFill/>
            <a:prstDash val="solid"/>
            <a:miter/>
          </a:ln>
        </p:spPr>
        <p:txBody>
          <a:bodyPr rtlCol="0" anchor="ctr">
            <a:noAutofit/>
          </a:bodyPr>
          <a:lstStyle/>
          <a:p>
            <a:endParaRPr lang="zh-CN" altLang="en-US"/>
          </a:p>
        </p:txBody>
      </p:sp>
      <p:sp>
        <p:nvSpPr>
          <p:cNvPr id="6" name="文本框 5">
            <a:extLst>
              <a:ext uri="{FF2B5EF4-FFF2-40B4-BE49-F238E27FC236}">
                <a16:creationId xmlns:a16="http://schemas.microsoft.com/office/drawing/2014/main" id="{7E8490F4-1F04-469C-84D0-2DE9AC7F9642}"/>
              </a:ext>
            </a:extLst>
          </p:cNvPr>
          <p:cNvSpPr txBox="1"/>
          <p:nvPr userDrawn="1"/>
        </p:nvSpPr>
        <p:spPr>
          <a:xfrm>
            <a:off x="731838" y="5998954"/>
            <a:ext cx="1888337" cy="307777"/>
          </a:xfrm>
          <a:prstGeom prst="rect">
            <a:avLst/>
          </a:prstGeom>
          <a:noFill/>
        </p:spPr>
        <p:txBody>
          <a:bodyPr wrap="none" lIns="0" tIns="0" rIns="0" bIns="0">
            <a:noAutofit/>
          </a:bodyPr>
          <a:lstStyle/>
          <a:p>
            <a:pPr algn="just"/>
            <a:r>
              <a:rPr lang="en-US" altLang="zh-CN" sz="1000" b="1" dirty="0">
                <a:solidFill>
                  <a:schemeClr val="bg1"/>
                </a:solidFill>
              </a:rPr>
              <a:t>S</a:t>
            </a:r>
            <a:r>
              <a:rPr lang="zh-CN" altLang="en-US" sz="1000" b="1" dirty="0">
                <a:solidFill>
                  <a:schemeClr val="bg1"/>
                </a:solidFill>
              </a:rPr>
              <a:t>ea, all water, recedes a rivers</a:t>
            </a:r>
            <a:r>
              <a:rPr lang="en-US" altLang="zh-CN" sz="1000" b="1" dirty="0">
                <a:solidFill>
                  <a:schemeClr val="bg1"/>
                </a:solidFill>
              </a:rPr>
              <a:t>;</a:t>
            </a:r>
          </a:p>
          <a:p>
            <a:pPr algn="just"/>
            <a:r>
              <a:rPr lang="zh-CN" altLang="en-US" sz="1000" b="1" dirty="0">
                <a:solidFill>
                  <a:schemeClr val="bg1"/>
                </a:solidFill>
              </a:rPr>
              <a:t>utmost wit listens to all sides</a:t>
            </a:r>
            <a:r>
              <a:rPr lang="en-US" altLang="zh-CN" sz="1000" b="1" dirty="0">
                <a:solidFill>
                  <a:schemeClr val="bg1"/>
                </a:solidFill>
              </a:rPr>
              <a:t>.</a:t>
            </a:r>
            <a:endParaRPr lang="zh-CN" altLang="en-US" sz="1000" b="1" dirty="0">
              <a:solidFill>
                <a:schemeClr val="bg1"/>
              </a:solidFill>
            </a:endParaRPr>
          </a:p>
        </p:txBody>
      </p:sp>
      <p:grpSp>
        <p:nvGrpSpPr>
          <p:cNvPr id="5" name="组合 4">
            <a:extLst>
              <a:ext uri="{FF2B5EF4-FFF2-40B4-BE49-F238E27FC236}">
                <a16:creationId xmlns:a16="http://schemas.microsoft.com/office/drawing/2014/main" id="{9169061B-B437-4A41-8A82-9946D85760BD}"/>
              </a:ext>
            </a:extLst>
          </p:cNvPr>
          <p:cNvGrpSpPr/>
          <p:nvPr userDrawn="1"/>
        </p:nvGrpSpPr>
        <p:grpSpPr>
          <a:xfrm>
            <a:off x="731838" y="2196223"/>
            <a:ext cx="3125794" cy="1606508"/>
            <a:chOff x="3834754" y="2495699"/>
            <a:chExt cx="3125794" cy="1606508"/>
          </a:xfrm>
        </p:grpSpPr>
        <p:sp>
          <p:nvSpPr>
            <p:cNvPr id="8" name="文本框 7">
              <a:extLst>
                <a:ext uri="{FF2B5EF4-FFF2-40B4-BE49-F238E27FC236}">
                  <a16:creationId xmlns:a16="http://schemas.microsoft.com/office/drawing/2014/main" id="{25ABDEFE-D045-4665-A494-BC505B6C61A3}"/>
                </a:ext>
              </a:extLst>
            </p:cNvPr>
            <p:cNvSpPr txBox="1"/>
            <p:nvPr/>
          </p:nvSpPr>
          <p:spPr>
            <a:xfrm>
              <a:off x="3839501" y="2495699"/>
              <a:ext cx="3121047" cy="923330"/>
            </a:xfrm>
            <a:prstGeom prst="rect">
              <a:avLst/>
            </a:prstGeom>
            <a:noFill/>
          </p:spPr>
          <p:txBody>
            <a:bodyPr wrap="none" lIns="0" tIns="0" rIns="0" bIns="0" rtlCol="0">
              <a:noAutofit/>
            </a:bodyPr>
            <a:lstStyle/>
            <a:p>
              <a:r>
                <a:rPr lang="en-US" altLang="zh-CN" sz="6000" dirty="0">
                  <a:solidFill>
                    <a:schemeClr val="bg1"/>
                  </a:solidFill>
                </a:rPr>
                <a:t>THANKS</a:t>
              </a:r>
              <a:endParaRPr lang="zh-CN" altLang="en-US" sz="6000" dirty="0">
                <a:solidFill>
                  <a:schemeClr val="bg1"/>
                </a:solidFill>
              </a:endParaRPr>
            </a:p>
          </p:txBody>
        </p:sp>
        <p:grpSp>
          <p:nvGrpSpPr>
            <p:cNvPr id="9" name="组合 8">
              <a:extLst>
                <a:ext uri="{FF2B5EF4-FFF2-40B4-BE49-F238E27FC236}">
                  <a16:creationId xmlns:a16="http://schemas.microsoft.com/office/drawing/2014/main" id="{4157D52F-9360-4DC0-B583-6C3F191ADD88}"/>
                </a:ext>
              </a:extLst>
            </p:cNvPr>
            <p:cNvGrpSpPr/>
            <p:nvPr userDrawn="1"/>
          </p:nvGrpSpPr>
          <p:grpSpPr>
            <a:xfrm>
              <a:off x="3834754" y="3397344"/>
              <a:ext cx="1124118" cy="704863"/>
              <a:chOff x="2468044" y="3339787"/>
              <a:chExt cx="1124118" cy="704863"/>
            </a:xfrm>
          </p:grpSpPr>
          <p:sp>
            <p:nvSpPr>
              <p:cNvPr id="11" name="文本框 10">
                <a:extLst>
                  <a:ext uri="{FF2B5EF4-FFF2-40B4-BE49-F238E27FC236}">
                    <a16:creationId xmlns:a16="http://schemas.microsoft.com/office/drawing/2014/main" id="{78C6CFE5-7904-4BFA-8CAE-BF0A3AC6D376}"/>
                  </a:ext>
                </a:extLst>
              </p:cNvPr>
              <p:cNvSpPr txBox="1"/>
              <p:nvPr/>
            </p:nvSpPr>
            <p:spPr>
              <a:xfrm>
                <a:off x="2552710" y="3339787"/>
                <a:ext cx="1039452" cy="307777"/>
              </a:xfrm>
              <a:prstGeom prst="rect">
                <a:avLst/>
              </a:prstGeom>
              <a:noFill/>
            </p:spPr>
            <p:txBody>
              <a:bodyPr wrap="non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200" dirty="0">
                    <a:solidFill>
                      <a:schemeClr val="bg1"/>
                    </a:solidFill>
                  </a:rPr>
                  <a:t>For Your Attention </a:t>
                </a:r>
                <a:endParaRPr lang="zh-CN" altLang="en-US" sz="2200" dirty="0">
                  <a:solidFill>
                    <a:schemeClr val="bg1"/>
                  </a:solidFill>
                </a:endParaRPr>
              </a:p>
            </p:txBody>
          </p:sp>
          <p:sp>
            <p:nvSpPr>
              <p:cNvPr id="12" name="文本框 11">
                <a:extLst>
                  <a:ext uri="{FF2B5EF4-FFF2-40B4-BE49-F238E27FC236}">
                    <a16:creationId xmlns:a16="http://schemas.microsoft.com/office/drawing/2014/main" id="{8D1E52D4-FA37-4BFF-93D6-6734531D01FB}"/>
                  </a:ext>
                </a:extLst>
              </p:cNvPr>
              <p:cNvSpPr txBox="1"/>
              <p:nvPr/>
            </p:nvSpPr>
            <p:spPr>
              <a:xfrm>
                <a:off x="2468044" y="3736873"/>
                <a:ext cx="1011495" cy="307777"/>
              </a:xfrm>
              <a:prstGeom prst="rect">
                <a:avLst/>
              </a:prstGeom>
              <a:noFill/>
            </p:spPr>
            <p:txBody>
              <a:bodyPr wrap="none" lIns="0" tIns="0" rIns="0" bIns="0" rtlCol="0">
                <a:noAutofit/>
              </a:bodyPr>
              <a:lstStyle/>
              <a:p>
                <a:endParaRPr lang="zh-CN" altLang="en-US" sz="2200" dirty="0">
                  <a:solidFill>
                    <a:schemeClr val="bg1"/>
                  </a:solidFill>
                </a:endParaRPr>
              </a:p>
            </p:txBody>
          </p:sp>
        </p:grpSp>
      </p:grpSp>
      <p:grpSp>
        <p:nvGrpSpPr>
          <p:cNvPr id="21" name="组合 20">
            <a:extLst>
              <a:ext uri="{FF2B5EF4-FFF2-40B4-BE49-F238E27FC236}">
                <a16:creationId xmlns:a16="http://schemas.microsoft.com/office/drawing/2014/main" id="{B8274DD1-C79A-4AC5-B392-A4900D81502B}"/>
              </a:ext>
            </a:extLst>
          </p:cNvPr>
          <p:cNvGrpSpPr/>
          <p:nvPr userDrawn="1"/>
        </p:nvGrpSpPr>
        <p:grpSpPr>
          <a:xfrm rot="20394303">
            <a:off x="3221945" y="-1575994"/>
            <a:ext cx="11439261" cy="11910951"/>
            <a:chOff x="3439566" y="1666270"/>
            <a:chExt cx="11439261" cy="11910951"/>
          </a:xfrm>
        </p:grpSpPr>
        <p:grpSp>
          <p:nvGrpSpPr>
            <p:cNvPr id="22" name="组合 21">
              <a:extLst>
                <a:ext uri="{FF2B5EF4-FFF2-40B4-BE49-F238E27FC236}">
                  <a16:creationId xmlns:a16="http://schemas.microsoft.com/office/drawing/2014/main" id="{23B3CDDB-B14C-42F2-A1F1-49B0792801F9}"/>
                </a:ext>
              </a:extLst>
            </p:cNvPr>
            <p:cNvGrpSpPr/>
            <p:nvPr/>
          </p:nvGrpSpPr>
          <p:grpSpPr>
            <a:xfrm rot="4029167">
              <a:off x="8779335" y="1665563"/>
              <a:ext cx="6098786" cy="6100199"/>
              <a:chOff x="18351500" y="3723568"/>
              <a:chExt cx="4878842" cy="4879972"/>
            </a:xfrm>
          </p:grpSpPr>
          <p:sp>
            <p:nvSpPr>
              <p:cNvPr id="26" name="Freeform 6">
                <a:extLst>
                  <a:ext uri="{FF2B5EF4-FFF2-40B4-BE49-F238E27FC236}">
                    <a16:creationId xmlns:a16="http://schemas.microsoft.com/office/drawing/2014/main" id="{26E67D38-75E0-4071-95F6-2AE5FDAF866A}"/>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7" name="Freeform 7">
                <a:extLst>
                  <a:ext uri="{FF2B5EF4-FFF2-40B4-BE49-F238E27FC236}">
                    <a16:creationId xmlns:a16="http://schemas.microsoft.com/office/drawing/2014/main" id="{5A2EBA7D-F88D-443E-AA35-69B8AB9B6520}"/>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3" name="组合 22">
              <a:extLst>
                <a:ext uri="{FF2B5EF4-FFF2-40B4-BE49-F238E27FC236}">
                  <a16:creationId xmlns:a16="http://schemas.microsoft.com/office/drawing/2014/main" id="{E3386FE9-1899-4359-9BFD-946DEFB6A584}"/>
                </a:ext>
              </a:extLst>
            </p:cNvPr>
            <p:cNvGrpSpPr/>
            <p:nvPr/>
          </p:nvGrpSpPr>
          <p:grpSpPr>
            <a:xfrm rot="14829167">
              <a:off x="3440583" y="4789517"/>
              <a:ext cx="8786687" cy="8788722"/>
              <a:chOff x="18351500" y="3723568"/>
              <a:chExt cx="4878842" cy="4879972"/>
            </a:xfrm>
          </p:grpSpPr>
          <p:sp>
            <p:nvSpPr>
              <p:cNvPr id="24" name="Freeform 6">
                <a:extLst>
                  <a:ext uri="{FF2B5EF4-FFF2-40B4-BE49-F238E27FC236}">
                    <a16:creationId xmlns:a16="http://schemas.microsoft.com/office/drawing/2014/main" id="{F24A2437-0A2C-45FB-9F89-DF6496635EC3}"/>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7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5" name="Freeform 7">
                <a:extLst>
                  <a:ext uri="{FF2B5EF4-FFF2-40B4-BE49-F238E27FC236}">
                    <a16:creationId xmlns:a16="http://schemas.microsoft.com/office/drawing/2014/main" id="{491B2948-B0A7-4C57-902F-1D49D22C7EC5}"/>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spTree>
    <p:extLst>
      <p:ext uri="{BB962C8B-B14F-4D97-AF65-F5344CB8AC3E}">
        <p14:creationId xmlns:p14="http://schemas.microsoft.com/office/powerpoint/2010/main" val="15978803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标注页">
    <p:spTree>
      <p:nvGrpSpPr>
        <p:cNvPr id="1" name=""/>
        <p:cNvGrpSpPr/>
        <p:nvPr/>
      </p:nvGrpSpPr>
      <p:grpSpPr>
        <a:xfrm>
          <a:off x="0" y="0"/>
          <a:ext cx="0" cy="0"/>
          <a:chOff x="0" y="0"/>
          <a:chExt cx="0" cy="0"/>
        </a:xfrm>
      </p:grpSpPr>
      <p:pic>
        <p:nvPicPr>
          <p:cNvPr id="11" name="图片 10" descr="形状&#10;&#10;描述已自动生成">
            <a:extLst>
              <a:ext uri="{FF2B5EF4-FFF2-40B4-BE49-F238E27FC236}">
                <a16:creationId xmlns:a16="http://schemas.microsoft.com/office/drawing/2014/main" id="{0A229E26-7C93-45E4-98A3-AD3438CF8F75}"/>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12" name="文本占位符 1">
            <a:extLst>
              <a:ext uri="{FF2B5EF4-FFF2-40B4-BE49-F238E27FC236}">
                <a16:creationId xmlns:a16="http://schemas.microsoft.com/office/drawing/2014/main" id="{AC3EA38F-EB6D-4502-BD67-6BF5A109A263}"/>
              </a:ext>
            </a:extLst>
          </p:cNvPr>
          <p:cNvSpPr txBox="1">
            <a:spLocks/>
          </p:cNvSpPr>
          <p:nvPr userDrawn="1"/>
        </p:nvSpPr>
        <p:spPr>
          <a:xfrm>
            <a:off x="440603" y="182445"/>
            <a:ext cx="1657138" cy="287259"/>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100" b="0" i="0" kern="1200" baseline="0">
                <a:solidFill>
                  <a:schemeClr val="bg1"/>
                </a:solidFill>
                <a:latin typeface="Microsoft YaHei Light" panose="020B0503020204020204" pitchFamily="34" charset="-122"/>
                <a:ea typeface="Microsoft YaHei Light" panose="020B0503020204020204" pitchFamily="34" charset="-122"/>
                <a:cs typeface="Segoe UI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1" lang="en-US" altLang="zh-CN" sz="11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cs typeface="Segoe UI Light" charset="0"/>
              </a:rPr>
              <a:t>OfficePLUS.cn</a:t>
            </a:r>
            <a:endParaRPr kumimoji="1" lang="zh-CN" altLang="en-US" sz="11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cs typeface="Segoe UI Light" charset="0"/>
            </a:endParaRPr>
          </a:p>
        </p:txBody>
      </p:sp>
      <p:sp>
        <p:nvSpPr>
          <p:cNvPr id="13" name="文本占位符 2">
            <a:extLst>
              <a:ext uri="{FF2B5EF4-FFF2-40B4-BE49-F238E27FC236}">
                <a16:creationId xmlns:a16="http://schemas.microsoft.com/office/drawing/2014/main" id="{E779D199-2617-4064-B528-4BD87100ECEE}"/>
              </a:ext>
            </a:extLst>
          </p:cNvPr>
          <p:cNvSpPr txBox="1">
            <a:spLocks/>
          </p:cNvSpPr>
          <p:nvPr userDrawn="1"/>
        </p:nvSpPr>
        <p:spPr>
          <a:xfrm>
            <a:off x="4153012" y="759876"/>
            <a:ext cx="7074345" cy="5399189"/>
          </a:xfrm>
          <a:prstGeom prst="rect">
            <a:avLst/>
          </a:prstGeom>
        </p:spPr>
        <p:txBody>
          <a:bodyPr/>
          <a:lstStyle>
            <a:lvl1pPr marL="0" indent="0" algn="l" defTabSz="914400" rtl="0" eaLnBrk="1" latinLnBrk="0" hangingPunct="1">
              <a:lnSpc>
                <a:spcPct val="150000"/>
              </a:lnSpc>
              <a:spcBef>
                <a:spcPts val="1000"/>
              </a:spcBef>
              <a:buFont typeface="Arial" panose="020B0604020202020204" pitchFamily="34" charset="0"/>
              <a:buNone/>
              <a:defRPr sz="1200" b="0" i="0" kern="1200" baseline="0">
                <a:solidFill>
                  <a:schemeClr val="bg1"/>
                </a:solidFill>
                <a:latin typeface="Microsoft YaHei Light" panose="020B0503020204020204" pitchFamily="34" charset="-122"/>
                <a:ea typeface="Microsoft YaHei Light" panose="020B0503020204020204" pitchFamily="34" charset="-122"/>
                <a:cs typeface="Microsoft YaHei Light"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中文 黑体</a:t>
            </a:r>
            <a:endPar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英文 </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Arial</a:t>
            </a:r>
            <a:endPar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标题 </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1.0</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正文 </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1.25</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https://pixabay.com/ (</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免费可商用</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endPar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本网站所提供的任何信息内容（包括但不限于 </a:t>
            </a:r>
            <a:r>
              <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PPT </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模板、</a:t>
            </a:r>
            <a:r>
              <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Word </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文档、</a:t>
            </a:r>
            <a:r>
              <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Excel </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图表、图片素材等）均受</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中华人民共和国著作权法</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信息网络传播权保护条例</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及其他适用的法律法规的保护，未经权利人书面明确授权，信息内容的任何部分</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包括图片或图表</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不得被全部或部分的复制、传播、销售，否则将承担法律责任。</a:t>
            </a: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en-US" altLang="zh-CN" sz="1200" b="0" i="0" u="none" strike="noStrike" kern="1200" cap="none" spc="0" normalizeH="0" baseline="0" noProof="0" dirty="0" err="1">
                <a:ln>
                  <a:noFill/>
                </a:ln>
                <a:solidFill>
                  <a:srgbClr val="FFFFFF"/>
                </a:solidFill>
                <a:effectLst/>
                <a:uLnTx/>
                <a:uFillTx/>
                <a:latin typeface="Microsoft YaHei Light" panose="020B0503020204020204" pitchFamily="34" charset="-122"/>
                <a:ea typeface="Microsoft YaHei Light" panose="020B0503020204020204" pitchFamily="34" charset="-122"/>
              </a:rPr>
              <a:t>OfficePLUS</a:t>
            </a:r>
            <a:endPar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p:txBody>
      </p:sp>
      <p:sp>
        <p:nvSpPr>
          <p:cNvPr id="14" name="文本占位符 4">
            <a:extLst>
              <a:ext uri="{FF2B5EF4-FFF2-40B4-BE49-F238E27FC236}">
                <a16:creationId xmlns:a16="http://schemas.microsoft.com/office/drawing/2014/main" id="{0A051C53-9682-4112-B69A-7BB70918F171}"/>
              </a:ext>
            </a:extLst>
          </p:cNvPr>
          <p:cNvSpPr txBox="1">
            <a:spLocks/>
          </p:cNvSpPr>
          <p:nvPr userDrawn="1"/>
        </p:nvSpPr>
        <p:spPr>
          <a:xfrm>
            <a:off x="440603" y="759873"/>
            <a:ext cx="1657138" cy="440267"/>
          </a:xfrm>
          <a:prstGeom prst="rect">
            <a:avLst/>
          </a:prstGeo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1867" b="0" i="0" kern="1200">
                <a:solidFill>
                  <a:schemeClr val="bg1"/>
                </a:solidFill>
                <a:latin typeface="Microsoft YaHei" panose="020B0503020204020204" pitchFamily="34" charset="-122"/>
                <a:ea typeface="Microsoft YaHei" panose="020B0503020204020204" pitchFamily="34" charset="-122"/>
                <a:cs typeface="Microsoft YaHe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1" lang="zh-CN" altLang="en-US" sz="1867" b="0" i="0" u="none" strike="noStrike" kern="1200" cap="none" spc="0" normalizeH="0" baseline="0" noProof="0" dirty="0">
                <a:ln>
                  <a:noFill/>
                </a:ln>
                <a:solidFill>
                  <a:srgbClr val="FFFFFF"/>
                </a:solidFill>
                <a:effectLst/>
                <a:uLnTx/>
                <a:uFillTx/>
                <a:latin typeface="Microsoft YaHei" panose="020B0503020204020204" pitchFamily="34" charset="-122"/>
                <a:ea typeface="Microsoft YaHei" panose="020B0503020204020204" pitchFamily="34" charset="-122"/>
              </a:rPr>
              <a:t>标注</a:t>
            </a:r>
          </a:p>
        </p:txBody>
      </p:sp>
      <p:sp>
        <p:nvSpPr>
          <p:cNvPr id="15" name="文本占位符 7">
            <a:extLst>
              <a:ext uri="{FF2B5EF4-FFF2-40B4-BE49-F238E27FC236}">
                <a16:creationId xmlns:a16="http://schemas.microsoft.com/office/drawing/2014/main" id="{4C0908CF-7CB8-4192-A43C-CC3A75F8749B}"/>
              </a:ext>
            </a:extLst>
          </p:cNvPr>
          <p:cNvSpPr txBox="1">
            <a:spLocks/>
          </p:cNvSpPr>
          <p:nvPr userDrawn="1"/>
        </p:nvSpPr>
        <p:spPr>
          <a:xfrm>
            <a:off x="2378000" y="759876"/>
            <a:ext cx="1494754" cy="5399189"/>
          </a:xfrm>
          <a:prstGeom prst="rect">
            <a:avLst/>
          </a:prstGeom>
        </p:spPr>
        <p:txBody>
          <a:bodyPr/>
          <a:lstStyle>
            <a:lvl1pPr marL="0" indent="0" algn="l" defTabSz="914400" rtl="0" eaLnBrk="1" latinLnBrk="0" hangingPunct="1">
              <a:lnSpc>
                <a:spcPct val="150000"/>
              </a:lnSpc>
              <a:spcBef>
                <a:spcPts val="1000"/>
              </a:spcBef>
              <a:buFont typeface="Arial" panose="020B0604020202020204" pitchFamily="34" charset="0"/>
              <a:buNone/>
              <a:defRPr sz="1200" b="0" i="0" kern="1200" baseline="0">
                <a:solidFill>
                  <a:schemeClr val="bg1"/>
                </a:solidFill>
                <a:latin typeface="Microsoft YaHei Light" panose="020B0503020204020204" pitchFamily="34" charset="-122"/>
                <a:ea typeface="Microsoft YaHei Light" panose="020B0503020204020204" pitchFamily="34" charset="-122"/>
                <a:cs typeface="Microsoft YaHei Light"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字体使用</a:t>
            </a: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行距</a:t>
            </a: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素材</a:t>
            </a: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声明</a:t>
            </a: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作者</a:t>
            </a:r>
          </a:p>
        </p:txBody>
      </p:sp>
    </p:spTree>
    <p:extLst>
      <p:ext uri="{BB962C8B-B14F-4D97-AF65-F5344CB8AC3E}">
        <p14:creationId xmlns:p14="http://schemas.microsoft.com/office/powerpoint/2010/main" val="21587742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EB9B3896-319D-45EF-A996-F06C435964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C5610D-D3BB-48E8-B638-5938ABB9CFDE}" type="datetimeFigureOut">
              <a:rPr lang="zh-CN" altLang="en-US" smtClean="0"/>
              <a:t>2022/5/21</a:t>
            </a:fld>
            <a:endParaRPr lang="zh-CN" altLang="en-US"/>
          </a:p>
        </p:txBody>
      </p:sp>
      <p:sp>
        <p:nvSpPr>
          <p:cNvPr id="5" name="页脚占位符 4">
            <a:extLst>
              <a:ext uri="{FF2B5EF4-FFF2-40B4-BE49-F238E27FC236}">
                <a16:creationId xmlns:a16="http://schemas.microsoft.com/office/drawing/2014/main" id="{149B380B-4756-4CAD-8741-32E82C5C11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F16C9323-1CD7-4830-B0EE-DC83BF437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F05AE2-E521-4071-B027-062C254CFD7B}" type="slidenum">
              <a:rPr lang="zh-CN" altLang="en-US" smtClean="0"/>
              <a:t>‹#›</a:t>
            </a:fld>
            <a:endParaRPr lang="zh-CN" altLang="en-US"/>
          </a:p>
        </p:txBody>
      </p:sp>
    </p:spTree>
    <p:extLst>
      <p:ext uri="{BB962C8B-B14F-4D97-AF65-F5344CB8AC3E}">
        <p14:creationId xmlns:p14="http://schemas.microsoft.com/office/powerpoint/2010/main" val="328430547"/>
      </p:ext>
    </p:extLst>
  </p:cSld>
  <p:clrMap bg1="lt1" tx1="dk1" bg2="lt2" tx2="dk2" accent1="accent1" accent2="accent2" accent3="accent3" accent4="accent4" accent5="accent5" accent6="accent6" hlink="hlink" folHlink="folHlink"/>
  <p:sldLayoutIdLst>
    <p:sldLayoutId id="2147483652" r:id="rId1"/>
    <p:sldLayoutId id="2147483651" r:id="rId2"/>
    <p:sldLayoutId id="2147483653" r:id="rId3"/>
    <p:sldLayoutId id="2147483654" r:id="rId4"/>
    <p:sldLayoutId id="2147483655" r:id="rId5"/>
    <p:sldLayoutId id="2147483659" r:id="rId6"/>
    <p:sldLayoutId id="2147483656" r:id="rId7"/>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8" userDrawn="1">
          <p15:clr>
            <a:srgbClr val="F26B43"/>
          </p15:clr>
        </p15:guide>
        <p15:guide id="2" orient="horz" pos="3968" userDrawn="1">
          <p15:clr>
            <a:srgbClr val="F26B43"/>
          </p15:clr>
        </p15:guide>
        <p15:guide id="3" pos="461" userDrawn="1">
          <p15:clr>
            <a:srgbClr val="F26B43"/>
          </p15:clr>
        </p15:guide>
        <p15:guide id="4" pos="721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EE9D8A43-B900-435B-A55F-C53A6E6F86AA}"/>
              </a:ext>
            </a:extLst>
          </p:cNvPr>
          <p:cNvSpPr txBox="1"/>
          <p:nvPr/>
        </p:nvSpPr>
        <p:spPr>
          <a:xfrm>
            <a:off x="715404" y="1444879"/>
            <a:ext cx="6684017" cy="884229"/>
          </a:xfrm>
          <a:prstGeom prst="rect">
            <a:avLst/>
          </a:prstGeom>
          <a:noFill/>
        </p:spPr>
        <p:txBody>
          <a:bodyPr wrap="none" lIns="0" tIns="0" rIns="0" bIns="0" rtlCol="0">
            <a:noAutofit/>
          </a:bodyPr>
          <a:lstStyle/>
          <a:p>
            <a:pPr>
              <a:lnSpc>
                <a:spcPct val="120000"/>
              </a:lnSpc>
            </a:pPr>
            <a:r>
              <a:rPr lang="zh-CN" altLang="en-US" sz="5000" b="1" dirty="0">
                <a:solidFill>
                  <a:schemeClr val="bg1"/>
                </a:solidFill>
                <a:latin typeface="+mj-ea"/>
                <a:ea typeface="+mj-ea"/>
              </a:rPr>
              <a:t>智慧校园疫情防控平台</a:t>
            </a:r>
            <a:endParaRPr lang="en-US" altLang="zh-CN" sz="5000" b="1" dirty="0">
              <a:solidFill>
                <a:schemeClr val="bg1"/>
              </a:solidFill>
              <a:latin typeface="+mj-ea"/>
              <a:ea typeface="+mj-ea"/>
            </a:endParaRPr>
          </a:p>
          <a:p>
            <a:pPr>
              <a:lnSpc>
                <a:spcPct val="120000"/>
              </a:lnSpc>
            </a:pPr>
            <a:endParaRPr lang="zh-CN" altLang="en-US" sz="5000" b="1" dirty="0">
              <a:solidFill>
                <a:schemeClr val="bg1"/>
              </a:solidFill>
              <a:latin typeface="+mj-ea"/>
              <a:ea typeface="+mj-ea"/>
            </a:endParaRPr>
          </a:p>
        </p:txBody>
      </p:sp>
      <p:sp>
        <p:nvSpPr>
          <p:cNvPr id="25" name="文本框 24">
            <a:extLst>
              <a:ext uri="{FF2B5EF4-FFF2-40B4-BE49-F238E27FC236}">
                <a16:creationId xmlns:a16="http://schemas.microsoft.com/office/drawing/2014/main" id="{7003C73A-AE0E-4907-B435-63113721FE61}"/>
              </a:ext>
            </a:extLst>
          </p:cNvPr>
          <p:cNvSpPr txBox="1"/>
          <p:nvPr/>
        </p:nvSpPr>
        <p:spPr>
          <a:xfrm>
            <a:off x="721577" y="2329108"/>
            <a:ext cx="6040348" cy="419343"/>
          </a:xfrm>
          <a:prstGeom prst="rect">
            <a:avLst/>
          </a:prstGeom>
          <a:noFill/>
        </p:spPr>
        <p:txBody>
          <a:bodyPr wrap="none" lIns="0" tIns="0" rIns="0" bIns="0" rtlCol="0">
            <a:noAutofit/>
          </a:bodyPr>
          <a:lstStyle/>
          <a:p>
            <a:r>
              <a:rPr lang="en-US" altLang="zh-CN" sz="2400" dirty="0">
                <a:solidFill>
                  <a:schemeClr val="bg1"/>
                </a:solidFill>
                <a:latin typeface="+mj-lt"/>
                <a:ea typeface="+mj-ea"/>
              </a:rPr>
              <a:t>Smart campus epidemic prevention platform</a:t>
            </a:r>
          </a:p>
          <a:p>
            <a:endParaRPr lang="zh-CN" altLang="en-US" sz="2400" dirty="0">
              <a:solidFill>
                <a:schemeClr val="bg1"/>
              </a:solidFill>
              <a:latin typeface="+mj-lt"/>
              <a:ea typeface="+mj-ea"/>
            </a:endParaRPr>
          </a:p>
        </p:txBody>
      </p:sp>
      <p:sp>
        <p:nvSpPr>
          <p:cNvPr id="8" name="文本框 7">
            <a:extLst>
              <a:ext uri="{FF2B5EF4-FFF2-40B4-BE49-F238E27FC236}">
                <a16:creationId xmlns:a16="http://schemas.microsoft.com/office/drawing/2014/main" id="{337D7870-D322-42FA-9CDF-99EC4C386D91}"/>
              </a:ext>
            </a:extLst>
          </p:cNvPr>
          <p:cNvSpPr txBox="1"/>
          <p:nvPr/>
        </p:nvSpPr>
        <p:spPr>
          <a:xfrm>
            <a:off x="726245" y="5706280"/>
            <a:ext cx="2951658" cy="323710"/>
          </a:xfrm>
          <a:prstGeom prst="rect">
            <a:avLst/>
          </a:prstGeom>
          <a:noFill/>
        </p:spPr>
        <p:txBody>
          <a:bodyPr wrap="none" lIns="0" tIns="0" rIns="0" bIns="0" rtlCol="0">
            <a:noAutofit/>
          </a:bodyPr>
          <a:lstStyle/>
          <a:p>
            <a:r>
              <a:rPr lang="zh-CN" altLang="en-US" sz="2000" b="1" dirty="0">
                <a:solidFill>
                  <a:schemeClr val="bg1"/>
                </a:solidFill>
                <a:latin typeface="+mn-ea"/>
              </a:rPr>
              <a:t>团队：张天、胡宇轩、黄兴鑫</a:t>
            </a:r>
          </a:p>
        </p:txBody>
      </p:sp>
      <p:grpSp>
        <p:nvGrpSpPr>
          <p:cNvPr id="60" name="组合 59">
            <a:extLst>
              <a:ext uri="{FF2B5EF4-FFF2-40B4-BE49-F238E27FC236}">
                <a16:creationId xmlns:a16="http://schemas.microsoft.com/office/drawing/2014/main" id="{D321C3A8-334E-421F-A86C-29CBC0016664}"/>
              </a:ext>
            </a:extLst>
          </p:cNvPr>
          <p:cNvGrpSpPr/>
          <p:nvPr/>
        </p:nvGrpSpPr>
        <p:grpSpPr>
          <a:xfrm rot="637793">
            <a:off x="6717963" y="-2695151"/>
            <a:ext cx="8786687" cy="13156983"/>
            <a:chOff x="14552960" y="-177472"/>
            <a:chExt cx="7029080" cy="10525183"/>
          </a:xfrm>
        </p:grpSpPr>
        <p:grpSp>
          <p:nvGrpSpPr>
            <p:cNvPr id="50" name="组合 49">
              <a:extLst>
                <a:ext uri="{FF2B5EF4-FFF2-40B4-BE49-F238E27FC236}">
                  <a16:creationId xmlns:a16="http://schemas.microsoft.com/office/drawing/2014/main" id="{81B7C703-83C6-4DC3-A285-8E76A83B400E}"/>
                </a:ext>
              </a:extLst>
            </p:cNvPr>
            <p:cNvGrpSpPr/>
            <p:nvPr/>
          </p:nvGrpSpPr>
          <p:grpSpPr>
            <a:xfrm rot="1495231">
              <a:off x="15166450" y="-177472"/>
              <a:ext cx="4878842" cy="4879972"/>
              <a:chOff x="18351500" y="3723568"/>
              <a:chExt cx="4878842" cy="4879972"/>
            </a:xfrm>
          </p:grpSpPr>
          <p:sp>
            <p:nvSpPr>
              <p:cNvPr id="55" name="Freeform 6">
                <a:extLst>
                  <a:ext uri="{FF2B5EF4-FFF2-40B4-BE49-F238E27FC236}">
                    <a16:creationId xmlns:a16="http://schemas.microsoft.com/office/drawing/2014/main" id="{07248394-7A9F-4C1B-881B-0F00AE5B0C7B}"/>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7">
                <a:extLst>
                  <a:ext uri="{FF2B5EF4-FFF2-40B4-BE49-F238E27FC236}">
                    <a16:creationId xmlns:a16="http://schemas.microsoft.com/office/drawing/2014/main" id="{F59D9FD8-D9A1-44B7-B8D4-AE0EEE7F407A}"/>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57" name="组合 56">
              <a:extLst>
                <a:ext uri="{FF2B5EF4-FFF2-40B4-BE49-F238E27FC236}">
                  <a16:creationId xmlns:a16="http://schemas.microsoft.com/office/drawing/2014/main" id="{095DD148-0353-4E90-99B1-8A65D16E8A05}"/>
                </a:ext>
              </a:extLst>
            </p:cNvPr>
            <p:cNvGrpSpPr/>
            <p:nvPr/>
          </p:nvGrpSpPr>
          <p:grpSpPr>
            <a:xfrm rot="12295231">
              <a:off x="14552960" y="3317003"/>
              <a:ext cx="7029080" cy="7030708"/>
              <a:chOff x="18351500" y="3723568"/>
              <a:chExt cx="4878842" cy="4879972"/>
            </a:xfrm>
          </p:grpSpPr>
          <p:sp>
            <p:nvSpPr>
              <p:cNvPr id="58" name="Freeform 6">
                <a:extLst>
                  <a:ext uri="{FF2B5EF4-FFF2-40B4-BE49-F238E27FC236}">
                    <a16:creationId xmlns:a16="http://schemas.microsoft.com/office/drawing/2014/main" id="{0FBBDC3F-45CC-4CC2-ACD3-A1B5E8C068FE}"/>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7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7">
                <a:extLst>
                  <a:ext uri="{FF2B5EF4-FFF2-40B4-BE49-F238E27FC236}">
                    <a16:creationId xmlns:a16="http://schemas.microsoft.com/office/drawing/2014/main" id="{4DF8B55E-A16E-4DD6-9279-18D220EA3ED2}"/>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17" name="文本框 16">
            <a:extLst>
              <a:ext uri="{FF2B5EF4-FFF2-40B4-BE49-F238E27FC236}">
                <a16:creationId xmlns:a16="http://schemas.microsoft.com/office/drawing/2014/main" id="{5582A9AC-847E-9754-CEE2-770A2AF67FF2}"/>
              </a:ext>
            </a:extLst>
          </p:cNvPr>
          <p:cNvSpPr txBox="1"/>
          <p:nvPr/>
        </p:nvSpPr>
        <p:spPr>
          <a:xfrm>
            <a:off x="726245" y="5258641"/>
            <a:ext cx="3340429" cy="323710"/>
          </a:xfrm>
          <a:prstGeom prst="rect">
            <a:avLst/>
          </a:prstGeom>
          <a:noFill/>
        </p:spPr>
        <p:txBody>
          <a:bodyPr wrap="none" lIns="0" tIns="0" rIns="0" bIns="0" rtlCol="0">
            <a:noAutofit/>
          </a:bodyPr>
          <a:lstStyle/>
          <a:p>
            <a:r>
              <a:rPr lang="zh-CN" altLang="en-US" sz="2000" b="1" dirty="0">
                <a:solidFill>
                  <a:schemeClr val="bg1"/>
                </a:solidFill>
                <a:latin typeface="+mn-ea"/>
              </a:rPr>
              <a:t>作品编号：</a:t>
            </a:r>
            <a:r>
              <a:rPr lang="en-US" altLang="zh-CN" sz="2000" b="1" dirty="0">
                <a:solidFill>
                  <a:schemeClr val="bg1"/>
                </a:solidFill>
                <a:latin typeface="+mn-ea"/>
              </a:rPr>
              <a:t>2022006653</a:t>
            </a:r>
            <a:endParaRPr lang="zh-CN" altLang="en-US" sz="2000" b="1" dirty="0">
              <a:solidFill>
                <a:schemeClr val="bg1"/>
              </a:solidFill>
              <a:latin typeface="+mn-ea"/>
            </a:endParaRPr>
          </a:p>
        </p:txBody>
      </p:sp>
      <p:sp>
        <p:nvSpPr>
          <p:cNvPr id="2" name="矩形 1">
            <a:extLst>
              <a:ext uri="{FF2B5EF4-FFF2-40B4-BE49-F238E27FC236}">
                <a16:creationId xmlns:a16="http://schemas.microsoft.com/office/drawing/2014/main" id="{A09F2A80-EC9A-3F9E-D081-2D2C2F32C8E1}"/>
              </a:ext>
            </a:extLst>
          </p:cNvPr>
          <p:cNvSpPr/>
          <p:nvPr/>
        </p:nvSpPr>
        <p:spPr>
          <a:xfrm>
            <a:off x="545690" y="162232"/>
            <a:ext cx="2094051" cy="4964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626680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5F362BF-5FEE-4E5D-2F40-61BC6A75A783}"/>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49F0BB97-2E14-1F99-51C8-951B1849FD2B}"/>
              </a:ext>
            </a:extLst>
          </p:cNvPr>
          <p:cNvSpPr txBox="1"/>
          <p:nvPr/>
        </p:nvSpPr>
        <p:spPr>
          <a:xfrm>
            <a:off x="5130191" y="840764"/>
            <a:ext cx="1931619" cy="461665"/>
          </a:xfrm>
          <a:prstGeom prst="rect">
            <a:avLst/>
          </a:prstGeom>
          <a:noFill/>
        </p:spPr>
        <p:txBody>
          <a:bodyPr wrap="none" lIns="0" tIns="0" rIns="0" bIns="0" rtlCol="0">
            <a:noAutofit/>
          </a:bodyPr>
          <a:lstStyle/>
          <a:p>
            <a:pPr algn="ctr"/>
            <a:r>
              <a:rPr lang="zh-CN" altLang="en-US" sz="3000" b="1" dirty="0">
                <a:solidFill>
                  <a:schemeClr val="accent1"/>
                </a:solidFill>
                <a:latin typeface="+mj-ea"/>
                <a:ea typeface="+mj-ea"/>
              </a:rPr>
              <a:t>设计思路</a:t>
            </a:r>
          </a:p>
        </p:txBody>
      </p:sp>
      <p:grpSp>
        <p:nvGrpSpPr>
          <p:cNvPr id="15" name="组合 14">
            <a:extLst>
              <a:ext uri="{FF2B5EF4-FFF2-40B4-BE49-F238E27FC236}">
                <a16:creationId xmlns:a16="http://schemas.microsoft.com/office/drawing/2014/main" id="{56067FB2-833C-C14E-CD85-0C6EA9191461}"/>
              </a:ext>
            </a:extLst>
          </p:cNvPr>
          <p:cNvGrpSpPr/>
          <p:nvPr/>
        </p:nvGrpSpPr>
        <p:grpSpPr>
          <a:xfrm>
            <a:off x="5883144" y="1361579"/>
            <a:ext cx="425713" cy="442041"/>
            <a:chOff x="5823870" y="1767426"/>
            <a:chExt cx="425713" cy="442041"/>
          </a:xfrm>
        </p:grpSpPr>
        <p:grpSp>
          <p:nvGrpSpPr>
            <p:cNvPr id="16" name="Group 10">
              <a:extLst>
                <a:ext uri="{FF2B5EF4-FFF2-40B4-BE49-F238E27FC236}">
                  <a16:creationId xmlns:a16="http://schemas.microsoft.com/office/drawing/2014/main" id="{C48ACD32-DC71-8582-12F6-3687D30916C3}"/>
                </a:ext>
              </a:extLst>
            </p:cNvPr>
            <p:cNvGrpSpPr>
              <a:grpSpLocks noChangeAspect="1"/>
            </p:cNvGrpSpPr>
            <p:nvPr/>
          </p:nvGrpSpPr>
          <p:grpSpPr bwMode="auto">
            <a:xfrm rot="18923445">
              <a:off x="5963891" y="1767426"/>
              <a:ext cx="285692" cy="285786"/>
              <a:chOff x="14101" y="4437"/>
              <a:chExt cx="3056" cy="3057"/>
            </a:xfrm>
          </p:grpSpPr>
          <p:sp>
            <p:nvSpPr>
              <p:cNvPr id="20" name="Freeform 11">
                <a:extLst>
                  <a:ext uri="{FF2B5EF4-FFF2-40B4-BE49-F238E27FC236}">
                    <a16:creationId xmlns:a16="http://schemas.microsoft.com/office/drawing/2014/main" id="{AB76B93B-0B15-189F-41EA-1B3D51DF9CC0}"/>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1" name="Freeform 12">
                <a:extLst>
                  <a:ext uri="{FF2B5EF4-FFF2-40B4-BE49-F238E27FC236}">
                    <a16:creationId xmlns:a16="http://schemas.microsoft.com/office/drawing/2014/main" id="{ED10D978-8975-1C93-E4FB-8ACEA60D4560}"/>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17" name="Group 10">
              <a:extLst>
                <a:ext uri="{FF2B5EF4-FFF2-40B4-BE49-F238E27FC236}">
                  <a16:creationId xmlns:a16="http://schemas.microsoft.com/office/drawing/2014/main" id="{4BAE5490-E534-ADE0-59A2-184D525C1C22}"/>
                </a:ext>
              </a:extLst>
            </p:cNvPr>
            <p:cNvGrpSpPr>
              <a:grpSpLocks noChangeAspect="1"/>
            </p:cNvGrpSpPr>
            <p:nvPr/>
          </p:nvGrpSpPr>
          <p:grpSpPr bwMode="auto">
            <a:xfrm rot="18923445">
              <a:off x="5823870" y="1809585"/>
              <a:ext cx="399751" cy="399882"/>
              <a:chOff x="14101" y="4437"/>
              <a:chExt cx="3056" cy="3057"/>
            </a:xfrm>
          </p:grpSpPr>
          <p:sp>
            <p:nvSpPr>
              <p:cNvPr id="18" name="Freeform 11">
                <a:extLst>
                  <a:ext uri="{FF2B5EF4-FFF2-40B4-BE49-F238E27FC236}">
                    <a16:creationId xmlns:a16="http://schemas.microsoft.com/office/drawing/2014/main" id="{D076973E-BF96-2FCB-8535-AFC10F64E83E}"/>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19" name="Freeform 12">
                <a:extLst>
                  <a:ext uri="{FF2B5EF4-FFF2-40B4-BE49-F238E27FC236}">
                    <a16:creationId xmlns:a16="http://schemas.microsoft.com/office/drawing/2014/main" id="{6D8E7A23-4EE2-38E7-2EC8-FC38F3295EE9}"/>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sp>
        <p:nvSpPr>
          <p:cNvPr id="23" name="矩形: 圆角 22">
            <a:extLst>
              <a:ext uri="{FF2B5EF4-FFF2-40B4-BE49-F238E27FC236}">
                <a16:creationId xmlns:a16="http://schemas.microsoft.com/office/drawing/2014/main" id="{1A49B550-F640-4224-3D71-D37110D8793A}"/>
              </a:ext>
            </a:extLst>
          </p:cNvPr>
          <p:cNvSpPr/>
          <p:nvPr/>
        </p:nvSpPr>
        <p:spPr>
          <a:xfrm>
            <a:off x="7792872" y="2935503"/>
            <a:ext cx="2980267" cy="2527226"/>
          </a:xfrm>
          <a:prstGeom prst="roundRect">
            <a:avLst>
              <a:gd name="adj" fmla="val 7402"/>
            </a:avLst>
          </a:prstGeom>
          <a:solidFill>
            <a:schemeClr val="tx1">
              <a:alpha val="35000"/>
            </a:schemeClr>
          </a:solidFill>
          <a:ln>
            <a:noFill/>
          </a:ln>
          <a:effectLst>
            <a:outerShdw blurRad="254000" algn="ctr" rotWithShape="0">
              <a:schemeClr val="accent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solidFill>
                <a:schemeClr val="bg1"/>
              </a:solidFill>
            </a:endParaRPr>
          </a:p>
        </p:txBody>
      </p:sp>
      <p:sp>
        <p:nvSpPr>
          <p:cNvPr id="24" name="文本框 23">
            <a:extLst>
              <a:ext uri="{FF2B5EF4-FFF2-40B4-BE49-F238E27FC236}">
                <a16:creationId xmlns:a16="http://schemas.microsoft.com/office/drawing/2014/main" id="{5D43E297-2D36-CCBB-5319-1966C5B53952}"/>
              </a:ext>
            </a:extLst>
          </p:cNvPr>
          <p:cNvSpPr txBox="1"/>
          <p:nvPr/>
        </p:nvSpPr>
        <p:spPr>
          <a:xfrm>
            <a:off x="8050446" y="3644489"/>
            <a:ext cx="2444769" cy="1469162"/>
          </a:xfrm>
          <a:prstGeom prst="rect">
            <a:avLst/>
          </a:prstGeom>
          <a:noFill/>
        </p:spPr>
        <p:txBody>
          <a:bodyPr wrap="square" lIns="0" tIns="0" rIns="0" bIns="0" rtlCol="0">
            <a:noAutofit/>
          </a:bodyPr>
          <a:lstStyle/>
          <a:p>
            <a:pPr algn="just">
              <a:lnSpc>
                <a:spcPct val="125000"/>
              </a:lnSpc>
            </a:pPr>
            <a:r>
              <a:rPr lang="zh-CN" altLang="en-US" sz="1500" dirty="0">
                <a:solidFill>
                  <a:schemeClr val="bg1"/>
                </a:solidFill>
                <a:latin typeface="+mn-ea"/>
              </a:rPr>
              <a:t>为三种不同的角色提供不同的功能和操作页面，并且应避免三种角色通过修改地址的方式直接跳转到其他角色的操作界面</a:t>
            </a:r>
          </a:p>
        </p:txBody>
      </p:sp>
      <p:sp>
        <p:nvSpPr>
          <p:cNvPr id="25" name="文本框 24">
            <a:extLst>
              <a:ext uri="{FF2B5EF4-FFF2-40B4-BE49-F238E27FC236}">
                <a16:creationId xmlns:a16="http://schemas.microsoft.com/office/drawing/2014/main" id="{FBA938CF-DC3C-7C61-C30D-7C237729F7AB}"/>
              </a:ext>
            </a:extLst>
          </p:cNvPr>
          <p:cNvSpPr txBox="1"/>
          <p:nvPr/>
        </p:nvSpPr>
        <p:spPr>
          <a:xfrm>
            <a:off x="8050445" y="3149115"/>
            <a:ext cx="1623557" cy="307777"/>
          </a:xfrm>
          <a:prstGeom prst="rect">
            <a:avLst/>
          </a:prstGeom>
          <a:noFill/>
        </p:spPr>
        <p:txBody>
          <a:bodyPr wrap="none" lIns="0" tIns="0" rIns="0" bIns="0" rtlCol="0">
            <a:noAutofit/>
          </a:bodyPr>
          <a:lstStyle/>
          <a:p>
            <a:r>
              <a:rPr lang="zh-CN" altLang="en-US" sz="2000" b="1" dirty="0">
                <a:solidFill>
                  <a:schemeClr val="bg1"/>
                </a:solidFill>
                <a:latin typeface="+mj-ea"/>
                <a:ea typeface="+mj-ea"/>
              </a:rPr>
              <a:t>管理员</a:t>
            </a:r>
            <a:r>
              <a:rPr lang="en-US" altLang="zh-CN" sz="2000" b="1" dirty="0">
                <a:solidFill>
                  <a:schemeClr val="bg1"/>
                </a:solidFill>
                <a:latin typeface="+mj-ea"/>
                <a:ea typeface="+mj-ea"/>
              </a:rPr>
              <a:t>|</a:t>
            </a:r>
            <a:r>
              <a:rPr lang="zh-CN" altLang="en-US" sz="2000" b="1" dirty="0">
                <a:solidFill>
                  <a:schemeClr val="bg1"/>
                </a:solidFill>
                <a:latin typeface="+mj-ea"/>
                <a:ea typeface="+mj-ea"/>
              </a:rPr>
              <a:t>教师</a:t>
            </a:r>
            <a:r>
              <a:rPr lang="en-US" altLang="zh-CN" sz="2000" b="1" dirty="0">
                <a:solidFill>
                  <a:schemeClr val="bg1"/>
                </a:solidFill>
                <a:latin typeface="+mj-ea"/>
                <a:ea typeface="+mj-ea"/>
              </a:rPr>
              <a:t>|</a:t>
            </a:r>
            <a:r>
              <a:rPr lang="zh-CN" altLang="en-US" sz="2000" b="1" dirty="0">
                <a:solidFill>
                  <a:schemeClr val="bg1"/>
                </a:solidFill>
                <a:latin typeface="+mj-ea"/>
                <a:ea typeface="+mj-ea"/>
              </a:rPr>
              <a:t>学生</a:t>
            </a:r>
          </a:p>
        </p:txBody>
      </p:sp>
      <p:pic>
        <p:nvPicPr>
          <p:cNvPr id="7" name="图片 6">
            <a:extLst>
              <a:ext uri="{FF2B5EF4-FFF2-40B4-BE49-F238E27FC236}">
                <a16:creationId xmlns:a16="http://schemas.microsoft.com/office/drawing/2014/main" id="{7DAC7EAB-FF2A-D1DE-D01B-0FA59DCD4BF4}"/>
              </a:ext>
            </a:extLst>
          </p:cNvPr>
          <p:cNvPicPr>
            <a:picLocks noChangeAspect="1"/>
          </p:cNvPicPr>
          <p:nvPr/>
        </p:nvPicPr>
        <p:blipFill rotWithShape="1">
          <a:blip r:embed="rId2"/>
          <a:srcRect t="3110" b="3322"/>
          <a:stretch/>
        </p:blipFill>
        <p:spPr>
          <a:xfrm>
            <a:off x="736571" y="1949013"/>
            <a:ext cx="5075241" cy="4500206"/>
          </a:xfrm>
          <a:prstGeom prst="rect">
            <a:avLst/>
          </a:prstGeom>
        </p:spPr>
      </p:pic>
    </p:spTree>
    <p:extLst>
      <p:ext uri="{BB962C8B-B14F-4D97-AF65-F5344CB8AC3E}">
        <p14:creationId xmlns:p14="http://schemas.microsoft.com/office/powerpoint/2010/main" val="9776474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94C7B0B-2748-433D-B1B6-B7AC40763589}"/>
              </a:ext>
            </a:extLst>
          </p:cNvPr>
          <p:cNvSpPr txBox="1"/>
          <p:nvPr/>
        </p:nvSpPr>
        <p:spPr>
          <a:xfrm>
            <a:off x="5130191" y="840764"/>
            <a:ext cx="1931619" cy="461665"/>
          </a:xfrm>
          <a:prstGeom prst="rect">
            <a:avLst/>
          </a:prstGeom>
          <a:noFill/>
        </p:spPr>
        <p:txBody>
          <a:bodyPr wrap="none" lIns="0" tIns="0" rIns="0" bIns="0" rtlCol="0">
            <a:noAutofit/>
          </a:bodyPr>
          <a:lstStyle/>
          <a:p>
            <a:pPr algn="ctr"/>
            <a:r>
              <a:rPr lang="zh-CN" altLang="en-US" sz="3000" b="1" dirty="0">
                <a:solidFill>
                  <a:schemeClr val="accent1"/>
                </a:solidFill>
                <a:latin typeface="+mj-ea"/>
                <a:ea typeface="+mj-ea"/>
              </a:rPr>
              <a:t>技术选型</a:t>
            </a:r>
          </a:p>
        </p:txBody>
      </p:sp>
      <p:grpSp>
        <p:nvGrpSpPr>
          <p:cNvPr id="3" name="组合 2">
            <a:extLst>
              <a:ext uri="{FF2B5EF4-FFF2-40B4-BE49-F238E27FC236}">
                <a16:creationId xmlns:a16="http://schemas.microsoft.com/office/drawing/2014/main" id="{D66605EF-7648-485B-AF0B-84E5DCA0C4E4}"/>
              </a:ext>
            </a:extLst>
          </p:cNvPr>
          <p:cNvGrpSpPr/>
          <p:nvPr/>
        </p:nvGrpSpPr>
        <p:grpSpPr>
          <a:xfrm>
            <a:off x="5883144" y="1361579"/>
            <a:ext cx="425713" cy="442041"/>
            <a:chOff x="5823870" y="1767426"/>
            <a:chExt cx="425713" cy="442041"/>
          </a:xfrm>
        </p:grpSpPr>
        <p:grpSp>
          <p:nvGrpSpPr>
            <p:cNvPr id="4" name="Group 10">
              <a:extLst>
                <a:ext uri="{FF2B5EF4-FFF2-40B4-BE49-F238E27FC236}">
                  <a16:creationId xmlns:a16="http://schemas.microsoft.com/office/drawing/2014/main" id="{6A9AEFF7-42EB-491C-B54D-45CB455185C8}"/>
                </a:ext>
              </a:extLst>
            </p:cNvPr>
            <p:cNvGrpSpPr>
              <a:grpSpLocks noChangeAspect="1"/>
            </p:cNvGrpSpPr>
            <p:nvPr/>
          </p:nvGrpSpPr>
          <p:grpSpPr bwMode="auto">
            <a:xfrm rot="18923445">
              <a:off x="5963891" y="1767426"/>
              <a:ext cx="285692" cy="285786"/>
              <a:chOff x="14101" y="4437"/>
              <a:chExt cx="3056" cy="3057"/>
            </a:xfrm>
          </p:grpSpPr>
          <p:sp>
            <p:nvSpPr>
              <p:cNvPr id="8" name="Freeform 11">
                <a:extLst>
                  <a:ext uri="{FF2B5EF4-FFF2-40B4-BE49-F238E27FC236}">
                    <a16:creationId xmlns:a16="http://schemas.microsoft.com/office/drawing/2014/main" id="{F20CC700-4CFB-43E8-9772-BA0FFD5E981E}"/>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9" name="Freeform 12">
                <a:extLst>
                  <a:ext uri="{FF2B5EF4-FFF2-40B4-BE49-F238E27FC236}">
                    <a16:creationId xmlns:a16="http://schemas.microsoft.com/office/drawing/2014/main" id="{2B41A229-89A2-4234-B929-BE1726947059}"/>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5" name="Group 10">
              <a:extLst>
                <a:ext uri="{FF2B5EF4-FFF2-40B4-BE49-F238E27FC236}">
                  <a16:creationId xmlns:a16="http://schemas.microsoft.com/office/drawing/2014/main" id="{513CC5A4-BE76-4ED3-8CE9-646A0BA46641}"/>
                </a:ext>
              </a:extLst>
            </p:cNvPr>
            <p:cNvGrpSpPr>
              <a:grpSpLocks noChangeAspect="1"/>
            </p:cNvGrpSpPr>
            <p:nvPr/>
          </p:nvGrpSpPr>
          <p:grpSpPr bwMode="auto">
            <a:xfrm rot="18923445">
              <a:off x="5823870" y="1809585"/>
              <a:ext cx="399751" cy="399882"/>
              <a:chOff x="14101" y="4437"/>
              <a:chExt cx="3056" cy="3057"/>
            </a:xfrm>
          </p:grpSpPr>
          <p:sp>
            <p:nvSpPr>
              <p:cNvPr id="6" name="Freeform 11">
                <a:extLst>
                  <a:ext uri="{FF2B5EF4-FFF2-40B4-BE49-F238E27FC236}">
                    <a16:creationId xmlns:a16="http://schemas.microsoft.com/office/drawing/2014/main" id="{1086D096-AB2E-4290-B7C6-87D7D47BC312}"/>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7" name="Freeform 12">
                <a:extLst>
                  <a:ext uri="{FF2B5EF4-FFF2-40B4-BE49-F238E27FC236}">
                    <a16:creationId xmlns:a16="http://schemas.microsoft.com/office/drawing/2014/main" id="{71219759-01EE-4542-8E28-F1E1C4E5570C}"/>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sp>
        <p:nvSpPr>
          <p:cNvPr id="31" name="矩形: 圆角 30">
            <a:extLst>
              <a:ext uri="{FF2B5EF4-FFF2-40B4-BE49-F238E27FC236}">
                <a16:creationId xmlns:a16="http://schemas.microsoft.com/office/drawing/2014/main" id="{8C1CFE81-0831-4864-B0C0-29DC23361C1C}"/>
              </a:ext>
            </a:extLst>
          </p:cNvPr>
          <p:cNvSpPr/>
          <p:nvPr/>
        </p:nvSpPr>
        <p:spPr>
          <a:xfrm>
            <a:off x="6192303" y="2172207"/>
            <a:ext cx="5263097" cy="1962431"/>
          </a:xfrm>
          <a:prstGeom prst="roundRect">
            <a:avLst>
              <a:gd name="adj" fmla="val 10843"/>
            </a:avLst>
          </a:prstGeom>
          <a:gradFill flip="none" rotWithShape="1">
            <a:gsLst>
              <a:gs pos="0">
                <a:schemeClr val="accent3">
                  <a:lumMod val="30000"/>
                  <a:lumOff val="70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solidFill>
                <a:schemeClr val="accent1"/>
              </a:solidFill>
            </a:endParaRPr>
          </a:p>
        </p:txBody>
      </p:sp>
      <p:sp>
        <p:nvSpPr>
          <p:cNvPr id="32" name="文本框 31">
            <a:extLst>
              <a:ext uri="{FF2B5EF4-FFF2-40B4-BE49-F238E27FC236}">
                <a16:creationId xmlns:a16="http://schemas.microsoft.com/office/drawing/2014/main" id="{4AE21682-B28F-4F54-9066-C61554FDD6A5}"/>
              </a:ext>
            </a:extLst>
          </p:cNvPr>
          <p:cNvSpPr txBox="1"/>
          <p:nvPr/>
        </p:nvSpPr>
        <p:spPr>
          <a:xfrm>
            <a:off x="6821252" y="2922421"/>
            <a:ext cx="769441" cy="830997"/>
          </a:xfrm>
          <a:prstGeom prst="rect">
            <a:avLst/>
          </a:prstGeom>
          <a:noFill/>
        </p:spPr>
        <p:txBody>
          <a:bodyPr wrap="none" lIns="0" tIns="0" rIns="0" bIns="0" rtlCol="0">
            <a:noAutofit/>
          </a:bodyPr>
          <a:lstStyle/>
          <a:p>
            <a:pPr algn="ctr"/>
            <a:r>
              <a:rPr lang="en-US" altLang="zh-CN" sz="2800" b="1" dirty="0" err="1">
                <a:solidFill>
                  <a:schemeClr val="accent1"/>
                </a:solidFill>
              </a:rPr>
              <a:t>ElementUI</a:t>
            </a:r>
            <a:endParaRPr lang="en-US" altLang="zh-CN" sz="2800" b="1" dirty="0">
              <a:solidFill>
                <a:schemeClr val="accent1"/>
              </a:solidFill>
            </a:endParaRPr>
          </a:p>
        </p:txBody>
      </p:sp>
      <p:sp>
        <p:nvSpPr>
          <p:cNvPr id="34" name="文本框 33">
            <a:extLst>
              <a:ext uri="{FF2B5EF4-FFF2-40B4-BE49-F238E27FC236}">
                <a16:creationId xmlns:a16="http://schemas.microsoft.com/office/drawing/2014/main" id="{914C9714-3208-40F1-91F4-EA5B984DF237}"/>
              </a:ext>
            </a:extLst>
          </p:cNvPr>
          <p:cNvSpPr txBox="1"/>
          <p:nvPr/>
        </p:nvSpPr>
        <p:spPr>
          <a:xfrm>
            <a:off x="6509326" y="2493560"/>
            <a:ext cx="1346522" cy="248851"/>
          </a:xfrm>
          <a:prstGeom prst="rect">
            <a:avLst/>
          </a:prstGeom>
          <a:noFill/>
        </p:spPr>
        <p:txBody>
          <a:bodyPr wrap="none" lIns="0" tIns="0" rIns="0" bIns="0" rtlCol="0">
            <a:noAutofit/>
          </a:bodyPr>
          <a:lstStyle/>
          <a:p>
            <a:pPr>
              <a:lnSpc>
                <a:spcPct val="125000"/>
              </a:lnSpc>
            </a:pPr>
            <a:r>
              <a:rPr lang="zh-CN" altLang="en-US" sz="1500" dirty="0">
                <a:solidFill>
                  <a:schemeClr val="accent1"/>
                </a:solidFill>
                <a:latin typeface="+mn-ea"/>
              </a:rPr>
              <a:t>前端</a:t>
            </a:r>
            <a:r>
              <a:rPr lang="en-US" altLang="zh-CN" sz="1500" dirty="0">
                <a:solidFill>
                  <a:schemeClr val="accent1"/>
                </a:solidFill>
                <a:latin typeface="+mn-ea"/>
              </a:rPr>
              <a:t>UI</a:t>
            </a:r>
            <a:r>
              <a:rPr lang="zh-CN" altLang="en-US" sz="1500" dirty="0">
                <a:solidFill>
                  <a:schemeClr val="accent1"/>
                </a:solidFill>
                <a:latin typeface="+mn-ea"/>
              </a:rPr>
              <a:t>框架</a:t>
            </a:r>
          </a:p>
        </p:txBody>
      </p:sp>
      <p:sp>
        <p:nvSpPr>
          <p:cNvPr id="36" name="文本框 35">
            <a:extLst>
              <a:ext uri="{FF2B5EF4-FFF2-40B4-BE49-F238E27FC236}">
                <a16:creationId xmlns:a16="http://schemas.microsoft.com/office/drawing/2014/main" id="{13AE3A92-3F6F-465C-A5FA-E2AE7014E701}"/>
              </a:ext>
            </a:extLst>
          </p:cNvPr>
          <p:cNvSpPr txBox="1"/>
          <p:nvPr/>
        </p:nvSpPr>
        <p:spPr>
          <a:xfrm>
            <a:off x="8380767" y="2584042"/>
            <a:ext cx="2701563" cy="844958"/>
          </a:xfrm>
          <a:prstGeom prst="rect">
            <a:avLst/>
          </a:prstGeom>
          <a:noFill/>
        </p:spPr>
        <p:txBody>
          <a:bodyPr wrap="square" lIns="0" tIns="0" rIns="0" bIns="0" rtlCol="0">
            <a:noAutofit/>
          </a:bodyPr>
          <a:lstStyle/>
          <a:p>
            <a:pPr algn="just">
              <a:lnSpc>
                <a:spcPct val="125000"/>
              </a:lnSpc>
            </a:pPr>
            <a:r>
              <a:rPr lang="zh-CN" altLang="en-US" sz="1350" dirty="0">
                <a:solidFill>
                  <a:schemeClr val="accent1"/>
                </a:solidFill>
                <a:latin typeface="+mn-ea"/>
              </a:rPr>
              <a:t>主流技术，成熟、生态完善、组件美观易用。进一步提高应用的开发速度，与美观程度</a:t>
            </a:r>
          </a:p>
        </p:txBody>
      </p:sp>
      <p:cxnSp>
        <p:nvCxnSpPr>
          <p:cNvPr id="37" name="直接连接符 36">
            <a:extLst>
              <a:ext uri="{FF2B5EF4-FFF2-40B4-BE49-F238E27FC236}">
                <a16:creationId xmlns:a16="http://schemas.microsoft.com/office/drawing/2014/main" id="{4E546B97-5E14-40C8-8E8C-ACA298CD562B}"/>
              </a:ext>
            </a:extLst>
          </p:cNvPr>
          <p:cNvCxnSpPr>
            <a:cxnSpLocks/>
          </p:cNvCxnSpPr>
          <p:nvPr/>
        </p:nvCxnSpPr>
        <p:spPr>
          <a:xfrm>
            <a:off x="8110531" y="2459567"/>
            <a:ext cx="0" cy="13716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9" name="矩形: 圆角 48">
            <a:extLst>
              <a:ext uri="{FF2B5EF4-FFF2-40B4-BE49-F238E27FC236}">
                <a16:creationId xmlns:a16="http://schemas.microsoft.com/office/drawing/2014/main" id="{71B4B901-8C36-4B6E-B1E2-B60C6AC834DA}"/>
              </a:ext>
            </a:extLst>
          </p:cNvPr>
          <p:cNvSpPr/>
          <p:nvPr/>
        </p:nvSpPr>
        <p:spPr>
          <a:xfrm>
            <a:off x="731838" y="4336769"/>
            <a:ext cx="5263097" cy="1962431"/>
          </a:xfrm>
          <a:prstGeom prst="roundRect">
            <a:avLst>
              <a:gd name="adj" fmla="val 10843"/>
            </a:avLst>
          </a:prstGeom>
          <a:gradFill flip="none" rotWithShape="1">
            <a:gsLst>
              <a:gs pos="0">
                <a:schemeClr val="accent3">
                  <a:lumMod val="30000"/>
                  <a:lumOff val="70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solidFill>
                <a:schemeClr val="accent1"/>
              </a:solidFill>
            </a:endParaRPr>
          </a:p>
        </p:txBody>
      </p:sp>
      <p:sp>
        <p:nvSpPr>
          <p:cNvPr id="50" name="文本框 49">
            <a:extLst>
              <a:ext uri="{FF2B5EF4-FFF2-40B4-BE49-F238E27FC236}">
                <a16:creationId xmlns:a16="http://schemas.microsoft.com/office/drawing/2014/main" id="{69D2BB7E-A6A1-4F08-B860-709042201F51}"/>
              </a:ext>
            </a:extLst>
          </p:cNvPr>
          <p:cNvSpPr txBox="1"/>
          <p:nvPr/>
        </p:nvSpPr>
        <p:spPr>
          <a:xfrm>
            <a:off x="1025315" y="5060408"/>
            <a:ext cx="1403767" cy="830997"/>
          </a:xfrm>
          <a:prstGeom prst="rect">
            <a:avLst/>
          </a:prstGeom>
          <a:noFill/>
        </p:spPr>
        <p:txBody>
          <a:bodyPr wrap="none" lIns="0" tIns="0" rIns="0" bIns="0" rtlCol="0">
            <a:noAutofit/>
          </a:bodyPr>
          <a:lstStyle/>
          <a:p>
            <a:r>
              <a:rPr lang="en-US" altLang="zh-CN" sz="3200" b="1" dirty="0">
                <a:solidFill>
                  <a:schemeClr val="accent1"/>
                </a:solidFill>
              </a:rPr>
              <a:t>Express</a:t>
            </a:r>
          </a:p>
        </p:txBody>
      </p:sp>
      <p:sp>
        <p:nvSpPr>
          <p:cNvPr id="52" name="文本框 51">
            <a:extLst>
              <a:ext uri="{FF2B5EF4-FFF2-40B4-BE49-F238E27FC236}">
                <a16:creationId xmlns:a16="http://schemas.microsoft.com/office/drawing/2014/main" id="{7EB86EF5-B1E5-40D9-B0B5-8692DDD8F99F}"/>
              </a:ext>
            </a:extLst>
          </p:cNvPr>
          <p:cNvSpPr txBox="1"/>
          <p:nvPr/>
        </p:nvSpPr>
        <p:spPr>
          <a:xfrm>
            <a:off x="1046009" y="4561367"/>
            <a:ext cx="1346522" cy="248851"/>
          </a:xfrm>
          <a:prstGeom prst="rect">
            <a:avLst/>
          </a:prstGeom>
          <a:noFill/>
        </p:spPr>
        <p:txBody>
          <a:bodyPr wrap="none" lIns="0" tIns="0" rIns="0" bIns="0" rtlCol="0">
            <a:noAutofit/>
          </a:bodyPr>
          <a:lstStyle/>
          <a:p>
            <a:pPr>
              <a:lnSpc>
                <a:spcPct val="125000"/>
              </a:lnSpc>
            </a:pPr>
            <a:r>
              <a:rPr lang="zh-CN" altLang="en-US" sz="1500" dirty="0">
                <a:solidFill>
                  <a:schemeClr val="accent1"/>
                </a:solidFill>
                <a:latin typeface="+mn-ea"/>
              </a:rPr>
              <a:t>后端框架</a:t>
            </a:r>
          </a:p>
        </p:txBody>
      </p:sp>
      <p:sp>
        <p:nvSpPr>
          <p:cNvPr id="54" name="文本框 53">
            <a:extLst>
              <a:ext uri="{FF2B5EF4-FFF2-40B4-BE49-F238E27FC236}">
                <a16:creationId xmlns:a16="http://schemas.microsoft.com/office/drawing/2014/main" id="{53712146-F965-4B8F-9AB2-4345156816EB}"/>
              </a:ext>
            </a:extLst>
          </p:cNvPr>
          <p:cNvSpPr txBox="1"/>
          <p:nvPr/>
        </p:nvSpPr>
        <p:spPr>
          <a:xfrm>
            <a:off x="2930693" y="4658720"/>
            <a:ext cx="2701563" cy="813279"/>
          </a:xfrm>
          <a:prstGeom prst="rect">
            <a:avLst/>
          </a:prstGeom>
          <a:noFill/>
        </p:spPr>
        <p:txBody>
          <a:bodyPr wrap="square" lIns="0" tIns="0" rIns="0" bIns="0" rtlCol="0">
            <a:noAutofit/>
          </a:bodyPr>
          <a:lstStyle/>
          <a:p>
            <a:pPr algn="just">
              <a:lnSpc>
                <a:spcPct val="125000"/>
              </a:lnSpc>
            </a:pPr>
            <a:r>
              <a:rPr lang="zh-CN" altLang="en-US" sz="1350" dirty="0">
                <a:solidFill>
                  <a:schemeClr val="accent1"/>
                </a:solidFill>
                <a:latin typeface="+mn-ea"/>
              </a:rPr>
              <a:t>基于</a:t>
            </a:r>
            <a:r>
              <a:rPr lang="en-US" altLang="zh-CN" sz="1350" dirty="0">
                <a:solidFill>
                  <a:schemeClr val="accent1"/>
                </a:solidFill>
                <a:latin typeface="+mn-ea"/>
              </a:rPr>
              <a:t>Node.js</a:t>
            </a:r>
            <a:r>
              <a:rPr lang="zh-CN" altLang="en-US" sz="1350" dirty="0">
                <a:solidFill>
                  <a:schemeClr val="accent1"/>
                </a:solidFill>
                <a:latin typeface="+mn-ea"/>
              </a:rPr>
              <a:t>平台的</a:t>
            </a:r>
            <a:r>
              <a:rPr lang="en-US" altLang="zh-CN" sz="1350" dirty="0">
                <a:solidFill>
                  <a:schemeClr val="accent1"/>
                </a:solidFill>
                <a:latin typeface="+mn-ea"/>
              </a:rPr>
              <a:t>web</a:t>
            </a:r>
            <a:r>
              <a:rPr lang="zh-CN" altLang="en-US" sz="1350" dirty="0">
                <a:solidFill>
                  <a:schemeClr val="accent1"/>
                </a:solidFill>
                <a:latin typeface="+mn-ea"/>
              </a:rPr>
              <a:t>开发框架，快速、开放、极简、搞多拓展性，显著提高后端开发效率</a:t>
            </a:r>
          </a:p>
        </p:txBody>
      </p:sp>
      <p:cxnSp>
        <p:nvCxnSpPr>
          <p:cNvPr id="55" name="直接连接符 54">
            <a:extLst>
              <a:ext uri="{FF2B5EF4-FFF2-40B4-BE49-F238E27FC236}">
                <a16:creationId xmlns:a16="http://schemas.microsoft.com/office/drawing/2014/main" id="{2813FF20-A069-4A69-B39A-1B7444A21379}"/>
              </a:ext>
            </a:extLst>
          </p:cNvPr>
          <p:cNvCxnSpPr>
            <a:cxnSpLocks/>
          </p:cNvCxnSpPr>
          <p:nvPr/>
        </p:nvCxnSpPr>
        <p:spPr>
          <a:xfrm>
            <a:off x="2650066" y="4624129"/>
            <a:ext cx="0" cy="13716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0" name="矩形: 圆角 39">
            <a:extLst>
              <a:ext uri="{FF2B5EF4-FFF2-40B4-BE49-F238E27FC236}">
                <a16:creationId xmlns:a16="http://schemas.microsoft.com/office/drawing/2014/main" id="{E3743DF4-94C6-4495-9794-CD729344F5EC}"/>
              </a:ext>
            </a:extLst>
          </p:cNvPr>
          <p:cNvSpPr/>
          <p:nvPr/>
        </p:nvSpPr>
        <p:spPr>
          <a:xfrm>
            <a:off x="6192303" y="4336769"/>
            <a:ext cx="5263097" cy="1962431"/>
          </a:xfrm>
          <a:prstGeom prst="roundRect">
            <a:avLst>
              <a:gd name="adj" fmla="val 10843"/>
            </a:avLst>
          </a:prstGeom>
          <a:gradFill>
            <a:gsLst>
              <a:gs pos="0">
                <a:schemeClr val="accent1"/>
              </a:gs>
              <a:gs pos="100000">
                <a:schemeClr val="accent2">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1" name="文本框 40">
            <a:extLst>
              <a:ext uri="{FF2B5EF4-FFF2-40B4-BE49-F238E27FC236}">
                <a16:creationId xmlns:a16="http://schemas.microsoft.com/office/drawing/2014/main" id="{1701079B-F0D2-4212-A6C6-2C29A7118E02}"/>
              </a:ext>
            </a:extLst>
          </p:cNvPr>
          <p:cNvSpPr txBox="1"/>
          <p:nvPr/>
        </p:nvSpPr>
        <p:spPr>
          <a:xfrm>
            <a:off x="6457157" y="5017732"/>
            <a:ext cx="1456006" cy="830997"/>
          </a:xfrm>
          <a:prstGeom prst="rect">
            <a:avLst/>
          </a:prstGeom>
          <a:noFill/>
        </p:spPr>
        <p:txBody>
          <a:bodyPr wrap="none" lIns="0" tIns="0" rIns="0" bIns="0" rtlCol="0">
            <a:noAutofit/>
          </a:bodyPr>
          <a:lstStyle/>
          <a:p>
            <a:r>
              <a:rPr lang="en-US" altLang="zh-CN" sz="3200" b="1" dirty="0">
                <a:solidFill>
                  <a:schemeClr val="bg1"/>
                </a:solidFill>
              </a:rPr>
              <a:t>MySQL</a:t>
            </a:r>
          </a:p>
        </p:txBody>
      </p:sp>
      <p:sp>
        <p:nvSpPr>
          <p:cNvPr id="43" name="文本框 42">
            <a:extLst>
              <a:ext uri="{FF2B5EF4-FFF2-40B4-BE49-F238E27FC236}">
                <a16:creationId xmlns:a16="http://schemas.microsoft.com/office/drawing/2014/main" id="{39EDC470-B6A7-485A-A893-C0213DE2F0E2}"/>
              </a:ext>
            </a:extLst>
          </p:cNvPr>
          <p:cNvSpPr txBox="1"/>
          <p:nvPr/>
        </p:nvSpPr>
        <p:spPr>
          <a:xfrm>
            <a:off x="6506474" y="4561367"/>
            <a:ext cx="1346522" cy="248851"/>
          </a:xfrm>
          <a:prstGeom prst="rect">
            <a:avLst/>
          </a:prstGeom>
          <a:noFill/>
        </p:spPr>
        <p:txBody>
          <a:bodyPr wrap="none" lIns="0" tIns="0" rIns="0" bIns="0" rtlCol="0">
            <a:noAutofit/>
          </a:bodyPr>
          <a:lstStyle/>
          <a:p>
            <a:pPr>
              <a:lnSpc>
                <a:spcPct val="125000"/>
              </a:lnSpc>
            </a:pPr>
            <a:r>
              <a:rPr lang="zh-CN" altLang="en-US" sz="1500" dirty="0">
                <a:solidFill>
                  <a:schemeClr val="bg1"/>
                </a:solidFill>
                <a:latin typeface="+mn-ea"/>
              </a:rPr>
              <a:t>数据库</a:t>
            </a:r>
          </a:p>
        </p:txBody>
      </p:sp>
      <p:sp>
        <p:nvSpPr>
          <p:cNvPr id="45" name="文本框 44">
            <a:extLst>
              <a:ext uri="{FF2B5EF4-FFF2-40B4-BE49-F238E27FC236}">
                <a16:creationId xmlns:a16="http://schemas.microsoft.com/office/drawing/2014/main" id="{F6EE34E1-D07C-4EF9-B543-A21980106765}"/>
              </a:ext>
            </a:extLst>
          </p:cNvPr>
          <p:cNvSpPr txBox="1"/>
          <p:nvPr/>
        </p:nvSpPr>
        <p:spPr>
          <a:xfrm>
            <a:off x="8368067" y="4685792"/>
            <a:ext cx="2701563" cy="851008"/>
          </a:xfrm>
          <a:prstGeom prst="rect">
            <a:avLst/>
          </a:prstGeom>
          <a:noFill/>
        </p:spPr>
        <p:txBody>
          <a:bodyPr wrap="square" lIns="0" tIns="0" rIns="0" bIns="0" rtlCol="0">
            <a:noAutofit/>
          </a:bodyPr>
          <a:lstStyle/>
          <a:p>
            <a:pPr algn="just">
              <a:lnSpc>
                <a:spcPct val="125000"/>
              </a:lnSpc>
            </a:pPr>
            <a:r>
              <a:rPr lang="zh-CN" altLang="en-US" sz="1350" dirty="0">
                <a:solidFill>
                  <a:schemeClr val="bg1"/>
                </a:solidFill>
                <a:latin typeface="+mn-ea"/>
              </a:rPr>
              <a:t>技术成熟、功能强大、运行速度快</a:t>
            </a:r>
          </a:p>
          <a:p>
            <a:pPr algn="just">
              <a:lnSpc>
                <a:spcPct val="125000"/>
              </a:lnSpc>
            </a:pPr>
            <a:r>
              <a:rPr lang="zh-CN" altLang="en-US" sz="1350" dirty="0">
                <a:solidFill>
                  <a:schemeClr val="bg1"/>
                </a:solidFill>
                <a:latin typeface="+mn-ea"/>
              </a:rPr>
              <a:t>支持事务、兼容各种开发语言，为当下主下首选数据库</a:t>
            </a:r>
          </a:p>
          <a:p>
            <a:pPr algn="l"/>
            <a:endParaRPr lang="zh-CN" altLang="en-US" sz="1400" b="0" i="0" dirty="0">
              <a:solidFill>
                <a:srgbClr val="111111"/>
              </a:solidFill>
              <a:effectLst/>
              <a:latin typeface="Microsoft YaHei" panose="020B0503020204020204" pitchFamily="34" charset="-122"/>
              <a:ea typeface="Microsoft YaHei" panose="020B0503020204020204" pitchFamily="34" charset="-122"/>
            </a:endParaRPr>
          </a:p>
        </p:txBody>
      </p:sp>
      <p:cxnSp>
        <p:nvCxnSpPr>
          <p:cNvPr id="46" name="直接连接符 45">
            <a:extLst>
              <a:ext uri="{FF2B5EF4-FFF2-40B4-BE49-F238E27FC236}">
                <a16:creationId xmlns:a16="http://schemas.microsoft.com/office/drawing/2014/main" id="{41703D62-042B-4553-86C0-8B2A0FF4E83C}"/>
              </a:ext>
            </a:extLst>
          </p:cNvPr>
          <p:cNvCxnSpPr>
            <a:cxnSpLocks/>
          </p:cNvCxnSpPr>
          <p:nvPr/>
        </p:nvCxnSpPr>
        <p:spPr>
          <a:xfrm>
            <a:off x="8110531" y="4624129"/>
            <a:ext cx="0" cy="13716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矩形: 圆角 14">
            <a:extLst>
              <a:ext uri="{FF2B5EF4-FFF2-40B4-BE49-F238E27FC236}">
                <a16:creationId xmlns:a16="http://schemas.microsoft.com/office/drawing/2014/main" id="{D66947AA-1083-4323-81E3-B1271BD69F82}"/>
              </a:ext>
            </a:extLst>
          </p:cNvPr>
          <p:cNvSpPr/>
          <p:nvPr/>
        </p:nvSpPr>
        <p:spPr>
          <a:xfrm>
            <a:off x="731838" y="2172207"/>
            <a:ext cx="5263097" cy="1962431"/>
          </a:xfrm>
          <a:prstGeom prst="roundRect">
            <a:avLst>
              <a:gd name="adj" fmla="val 10843"/>
            </a:avLst>
          </a:prstGeom>
          <a:gradFill>
            <a:gsLst>
              <a:gs pos="0">
                <a:schemeClr val="accent1"/>
              </a:gs>
              <a:gs pos="100000">
                <a:schemeClr val="accent2">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0" name="文本框 9">
            <a:extLst>
              <a:ext uri="{FF2B5EF4-FFF2-40B4-BE49-F238E27FC236}">
                <a16:creationId xmlns:a16="http://schemas.microsoft.com/office/drawing/2014/main" id="{AEDF06C3-49FD-4DFF-91A2-7DAF49EA8815}"/>
              </a:ext>
            </a:extLst>
          </p:cNvPr>
          <p:cNvSpPr txBox="1"/>
          <p:nvPr/>
        </p:nvSpPr>
        <p:spPr>
          <a:xfrm>
            <a:off x="1053938" y="2825903"/>
            <a:ext cx="769441" cy="830997"/>
          </a:xfrm>
          <a:prstGeom prst="rect">
            <a:avLst/>
          </a:prstGeom>
          <a:noFill/>
        </p:spPr>
        <p:txBody>
          <a:bodyPr wrap="none" lIns="0" tIns="0" rIns="0" bIns="0" rtlCol="0">
            <a:noAutofit/>
          </a:bodyPr>
          <a:lstStyle/>
          <a:p>
            <a:r>
              <a:rPr lang="en-US" altLang="zh-CN" sz="5400" b="1" dirty="0">
                <a:solidFill>
                  <a:schemeClr val="bg1"/>
                </a:solidFill>
              </a:rPr>
              <a:t>Vue</a:t>
            </a:r>
            <a:endParaRPr lang="zh-CN" altLang="en-US" sz="5400" b="1" dirty="0">
              <a:solidFill>
                <a:schemeClr val="bg1"/>
              </a:solidFill>
            </a:endParaRPr>
          </a:p>
        </p:txBody>
      </p:sp>
      <p:sp>
        <p:nvSpPr>
          <p:cNvPr id="12" name="文本框 11">
            <a:extLst>
              <a:ext uri="{FF2B5EF4-FFF2-40B4-BE49-F238E27FC236}">
                <a16:creationId xmlns:a16="http://schemas.microsoft.com/office/drawing/2014/main" id="{B29E28B5-2024-465B-8BFF-8E4C1F443FEE}"/>
              </a:ext>
            </a:extLst>
          </p:cNvPr>
          <p:cNvSpPr txBox="1"/>
          <p:nvPr/>
        </p:nvSpPr>
        <p:spPr>
          <a:xfrm>
            <a:off x="1053938" y="2499346"/>
            <a:ext cx="1346522" cy="248851"/>
          </a:xfrm>
          <a:prstGeom prst="rect">
            <a:avLst/>
          </a:prstGeom>
          <a:noFill/>
        </p:spPr>
        <p:txBody>
          <a:bodyPr wrap="none" lIns="0" tIns="0" rIns="0" bIns="0" rtlCol="0">
            <a:noAutofit/>
          </a:bodyPr>
          <a:lstStyle/>
          <a:p>
            <a:pPr>
              <a:lnSpc>
                <a:spcPct val="125000"/>
              </a:lnSpc>
            </a:pPr>
            <a:r>
              <a:rPr lang="zh-CN" altLang="en-US" sz="1500" dirty="0">
                <a:solidFill>
                  <a:schemeClr val="bg1"/>
                </a:solidFill>
                <a:latin typeface="+mn-ea"/>
              </a:rPr>
              <a:t>前端框架</a:t>
            </a:r>
          </a:p>
        </p:txBody>
      </p:sp>
      <p:sp>
        <p:nvSpPr>
          <p:cNvPr id="14" name="文本框 13">
            <a:extLst>
              <a:ext uri="{FF2B5EF4-FFF2-40B4-BE49-F238E27FC236}">
                <a16:creationId xmlns:a16="http://schemas.microsoft.com/office/drawing/2014/main" id="{5D935F56-33DB-44DF-B410-32439FA92DE6}"/>
              </a:ext>
            </a:extLst>
          </p:cNvPr>
          <p:cNvSpPr txBox="1"/>
          <p:nvPr/>
        </p:nvSpPr>
        <p:spPr>
          <a:xfrm>
            <a:off x="2930693" y="2583284"/>
            <a:ext cx="2443695" cy="1054762"/>
          </a:xfrm>
          <a:prstGeom prst="rect">
            <a:avLst/>
          </a:prstGeom>
          <a:noFill/>
        </p:spPr>
        <p:txBody>
          <a:bodyPr wrap="square" lIns="0" tIns="0" rIns="0" bIns="0" rtlCol="0">
            <a:noAutofit/>
          </a:bodyPr>
          <a:lstStyle/>
          <a:p>
            <a:pPr algn="just">
              <a:lnSpc>
                <a:spcPct val="125000"/>
              </a:lnSpc>
            </a:pPr>
            <a:r>
              <a:rPr lang="zh-CN" altLang="en-US" sz="1350" dirty="0">
                <a:solidFill>
                  <a:schemeClr val="bg1"/>
                </a:solidFill>
                <a:latin typeface="+mn-ea"/>
              </a:rPr>
              <a:t>基于 </a:t>
            </a:r>
            <a:r>
              <a:rPr lang="en-US" altLang="zh-CN" sz="1350" dirty="0">
                <a:solidFill>
                  <a:schemeClr val="bg1"/>
                </a:solidFill>
                <a:latin typeface="+mn-ea"/>
              </a:rPr>
              <a:t>JavaScript </a:t>
            </a:r>
            <a:r>
              <a:rPr lang="zh-CN" altLang="en-US" sz="1350" dirty="0">
                <a:solidFill>
                  <a:schemeClr val="bg1"/>
                </a:solidFill>
                <a:latin typeface="+mn-ea"/>
              </a:rPr>
              <a:t>的轻量级框架，关注视图层、组件化、虚拟</a:t>
            </a:r>
            <a:r>
              <a:rPr lang="en-US" altLang="zh-CN" sz="1350" dirty="0">
                <a:solidFill>
                  <a:schemeClr val="bg1"/>
                </a:solidFill>
                <a:latin typeface="+mn-ea"/>
              </a:rPr>
              <a:t>DOM…</a:t>
            </a:r>
            <a:r>
              <a:rPr lang="zh-CN" altLang="en-US" sz="1350" dirty="0">
                <a:solidFill>
                  <a:schemeClr val="bg1"/>
                </a:solidFill>
                <a:latin typeface="+mn-ea"/>
              </a:rPr>
              <a:t>。比传统 </a:t>
            </a:r>
            <a:r>
              <a:rPr lang="en-US" altLang="zh-CN" sz="1350" dirty="0">
                <a:solidFill>
                  <a:schemeClr val="bg1"/>
                </a:solidFill>
                <a:latin typeface="+mn-ea"/>
              </a:rPr>
              <a:t>HTML+CSS+JS </a:t>
            </a:r>
            <a:r>
              <a:rPr lang="zh-CN" altLang="en-US" sz="1350" dirty="0">
                <a:solidFill>
                  <a:schemeClr val="bg1"/>
                </a:solidFill>
                <a:latin typeface="+mn-ea"/>
              </a:rPr>
              <a:t>的开发模式，开发效率与运行速度更快</a:t>
            </a:r>
          </a:p>
        </p:txBody>
      </p:sp>
      <p:cxnSp>
        <p:nvCxnSpPr>
          <p:cNvPr id="25" name="直接连接符 24">
            <a:extLst>
              <a:ext uri="{FF2B5EF4-FFF2-40B4-BE49-F238E27FC236}">
                <a16:creationId xmlns:a16="http://schemas.microsoft.com/office/drawing/2014/main" id="{3E4F39E2-9AD7-4D27-B8E1-B9924B19B389}"/>
              </a:ext>
            </a:extLst>
          </p:cNvPr>
          <p:cNvCxnSpPr>
            <a:cxnSpLocks/>
          </p:cNvCxnSpPr>
          <p:nvPr/>
        </p:nvCxnSpPr>
        <p:spPr>
          <a:xfrm>
            <a:off x="2650066" y="2459567"/>
            <a:ext cx="0" cy="13716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1EC0A215-197D-DE43-8E21-C45BAF88B459}"/>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274409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45E1B52-8F8A-4B63-B529-AB1C1BCB03C6}"/>
              </a:ext>
            </a:extLst>
          </p:cNvPr>
          <p:cNvSpPr txBox="1"/>
          <p:nvPr/>
        </p:nvSpPr>
        <p:spPr>
          <a:xfrm>
            <a:off x="3754009" y="2754066"/>
            <a:ext cx="4616649" cy="615553"/>
          </a:xfrm>
          <a:prstGeom prst="rect">
            <a:avLst/>
          </a:prstGeom>
          <a:noFill/>
        </p:spPr>
        <p:txBody>
          <a:bodyPr wrap="none" lIns="0" tIns="0" rIns="0" bIns="0" rtlCol="0">
            <a:noAutofit/>
          </a:bodyPr>
          <a:lstStyle/>
          <a:p>
            <a:pPr algn="ctr"/>
            <a:r>
              <a:rPr lang="zh-CN" altLang="en-US" sz="4000" dirty="0">
                <a:solidFill>
                  <a:schemeClr val="accent1"/>
                </a:solidFill>
              </a:rPr>
              <a:t>成品展示</a:t>
            </a:r>
          </a:p>
        </p:txBody>
      </p:sp>
      <p:sp>
        <p:nvSpPr>
          <p:cNvPr id="5" name="文本框 4">
            <a:extLst>
              <a:ext uri="{FF2B5EF4-FFF2-40B4-BE49-F238E27FC236}">
                <a16:creationId xmlns:a16="http://schemas.microsoft.com/office/drawing/2014/main" id="{4966A5EF-95F3-4869-8FBA-66AD616159F9}"/>
              </a:ext>
            </a:extLst>
          </p:cNvPr>
          <p:cNvSpPr txBox="1"/>
          <p:nvPr/>
        </p:nvSpPr>
        <p:spPr>
          <a:xfrm>
            <a:off x="4204970" y="3457789"/>
            <a:ext cx="3782061" cy="230832"/>
          </a:xfrm>
          <a:prstGeom prst="rect">
            <a:avLst/>
          </a:prstGeom>
          <a:noFill/>
        </p:spPr>
        <p:txBody>
          <a:bodyPr wrap="none" lIns="0" tIns="0" rIns="0" bIns="0" rtlCol="0">
            <a:noAutofit/>
          </a:bodyPr>
          <a:lstStyle/>
          <a:p>
            <a:pPr marL="0" algn="ctr" rtl="0" eaLnBrk="1" latinLnBrk="0" hangingPunct="1">
              <a:spcBef>
                <a:spcPts val="0"/>
              </a:spcBef>
              <a:spcAft>
                <a:spcPts val="0"/>
              </a:spcAft>
            </a:pPr>
            <a:r>
              <a:rPr lang="en-US" altLang="zh-CN" sz="1800" kern="1200" dirty="0">
                <a:solidFill>
                  <a:srgbClr val="2A50A1"/>
                </a:solidFill>
                <a:effectLst/>
                <a:latin typeface="Arial" panose="020B0604020202020204" pitchFamily="34" charset="0"/>
                <a:ea typeface="黑体" panose="02010609060101010101" pitchFamily="49" charset="-122"/>
                <a:cs typeface="+mn-cs"/>
              </a:rPr>
              <a:t>Finished product demo</a:t>
            </a:r>
            <a:endParaRPr lang="zh-CN" altLang="zh-CN" sz="1600" dirty="0">
              <a:effectLst/>
            </a:endParaRPr>
          </a:p>
        </p:txBody>
      </p:sp>
      <p:sp>
        <p:nvSpPr>
          <p:cNvPr id="6" name="文本框 5">
            <a:extLst>
              <a:ext uri="{FF2B5EF4-FFF2-40B4-BE49-F238E27FC236}">
                <a16:creationId xmlns:a16="http://schemas.microsoft.com/office/drawing/2014/main" id="{14F68863-79B0-49A1-B394-CD0B5AB708B5}"/>
              </a:ext>
            </a:extLst>
          </p:cNvPr>
          <p:cNvSpPr txBox="1"/>
          <p:nvPr/>
        </p:nvSpPr>
        <p:spPr>
          <a:xfrm>
            <a:off x="5667998" y="2041451"/>
            <a:ext cx="856005" cy="615553"/>
          </a:xfrm>
          <a:prstGeom prst="rect">
            <a:avLst/>
          </a:prstGeom>
          <a:noFill/>
        </p:spPr>
        <p:txBody>
          <a:bodyPr wrap="none" lIns="0" tIns="0" rIns="0" bIns="0" rtlCol="0">
            <a:noAutofit/>
          </a:bodyPr>
          <a:lstStyle/>
          <a:p>
            <a:pPr algn="ctr"/>
            <a:r>
              <a:rPr lang="en-US" altLang="zh-CN" sz="4000" dirty="0">
                <a:solidFill>
                  <a:schemeClr val="accent1"/>
                </a:solidFill>
              </a:rPr>
              <a:t>#03</a:t>
            </a:r>
            <a:endParaRPr lang="zh-CN" altLang="en-US" sz="4000" dirty="0">
              <a:solidFill>
                <a:schemeClr val="accent1"/>
              </a:solidFill>
            </a:endParaRPr>
          </a:p>
        </p:txBody>
      </p:sp>
      <p:grpSp>
        <p:nvGrpSpPr>
          <p:cNvPr id="32" name="Group 10">
            <a:extLst>
              <a:ext uri="{FF2B5EF4-FFF2-40B4-BE49-F238E27FC236}">
                <a16:creationId xmlns:a16="http://schemas.microsoft.com/office/drawing/2014/main" id="{23072084-2D10-4487-B2CA-7A821F0B4E6E}"/>
              </a:ext>
            </a:extLst>
          </p:cNvPr>
          <p:cNvGrpSpPr>
            <a:grpSpLocks noChangeAspect="1"/>
          </p:cNvGrpSpPr>
          <p:nvPr/>
        </p:nvGrpSpPr>
        <p:grpSpPr bwMode="auto">
          <a:xfrm rot="18923445">
            <a:off x="3100272" y="1534089"/>
            <a:ext cx="922672" cy="922974"/>
            <a:chOff x="14101" y="4437"/>
            <a:chExt cx="3056" cy="3057"/>
          </a:xfrm>
        </p:grpSpPr>
        <p:sp>
          <p:nvSpPr>
            <p:cNvPr id="33" name="Freeform 11">
              <a:extLst>
                <a:ext uri="{FF2B5EF4-FFF2-40B4-BE49-F238E27FC236}">
                  <a16:creationId xmlns:a16="http://schemas.microsoft.com/office/drawing/2014/main" id="{89AE7FDD-9CBA-47C3-85AC-B3323825C751}"/>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4" name="Freeform 12">
              <a:extLst>
                <a:ext uri="{FF2B5EF4-FFF2-40B4-BE49-F238E27FC236}">
                  <a16:creationId xmlns:a16="http://schemas.microsoft.com/office/drawing/2014/main" id="{CB51DBEC-37D4-42E7-A37C-A2896447A0B2}"/>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5" name="组合 24">
            <a:extLst>
              <a:ext uri="{FF2B5EF4-FFF2-40B4-BE49-F238E27FC236}">
                <a16:creationId xmlns:a16="http://schemas.microsoft.com/office/drawing/2014/main" id="{757045D3-48C5-42E7-B00A-F5040669D441}"/>
              </a:ext>
            </a:extLst>
          </p:cNvPr>
          <p:cNvGrpSpPr/>
          <p:nvPr/>
        </p:nvGrpSpPr>
        <p:grpSpPr>
          <a:xfrm rot="18900000">
            <a:off x="7424365" y="-2902432"/>
            <a:ext cx="6098786" cy="6100199"/>
            <a:chOff x="18351500" y="3723568"/>
            <a:chExt cx="4878842" cy="4879972"/>
          </a:xfrm>
        </p:grpSpPr>
        <p:sp>
          <p:nvSpPr>
            <p:cNvPr id="30" name="Freeform 6">
              <a:extLst>
                <a:ext uri="{FF2B5EF4-FFF2-40B4-BE49-F238E27FC236}">
                  <a16:creationId xmlns:a16="http://schemas.microsoft.com/office/drawing/2014/main" id="{DEDE5FB0-E2D1-4200-B5CD-BA797690631E}"/>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7">
              <a:extLst>
                <a:ext uri="{FF2B5EF4-FFF2-40B4-BE49-F238E27FC236}">
                  <a16:creationId xmlns:a16="http://schemas.microsoft.com/office/drawing/2014/main" id="{120D96EF-EC61-4557-AFCA-7BB90E4FABB2}"/>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6" name="组合 25">
            <a:extLst>
              <a:ext uri="{FF2B5EF4-FFF2-40B4-BE49-F238E27FC236}">
                <a16:creationId xmlns:a16="http://schemas.microsoft.com/office/drawing/2014/main" id="{EB975537-38D6-4A6B-9F7A-88AD70FEC2DE}"/>
              </a:ext>
            </a:extLst>
          </p:cNvPr>
          <p:cNvGrpSpPr/>
          <p:nvPr/>
        </p:nvGrpSpPr>
        <p:grpSpPr>
          <a:xfrm rot="8100000">
            <a:off x="6722596" y="2086183"/>
            <a:ext cx="8786687" cy="8788722"/>
            <a:chOff x="18351500" y="3723568"/>
            <a:chExt cx="4878842" cy="4879972"/>
          </a:xfrm>
        </p:grpSpPr>
        <p:sp>
          <p:nvSpPr>
            <p:cNvPr id="28" name="Freeform 6">
              <a:extLst>
                <a:ext uri="{FF2B5EF4-FFF2-40B4-BE49-F238E27FC236}">
                  <a16:creationId xmlns:a16="http://schemas.microsoft.com/office/drawing/2014/main" id="{6ADC9B79-990F-4765-A429-2DA0BD3708F6}"/>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7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9" name="Freeform 7">
              <a:extLst>
                <a:ext uri="{FF2B5EF4-FFF2-40B4-BE49-F238E27FC236}">
                  <a16:creationId xmlns:a16="http://schemas.microsoft.com/office/drawing/2014/main" id="{02736D78-E66C-42AD-9F75-2985EB3FC0A5}"/>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35" name="Group 10">
            <a:extLst>
              <a:ext uri="{FF2B5EF4-FFF2-40B4-BE49-F238E27FC236}">
                <a16:creationId xmlns:a16="http://schemas.microsoft.com/office/drawing/2014/main" id="{F71BE987-D2FB-4940-BD94-A890B2570665}"/>
              </a:ext>
            </a:extLst>
          </p:cNvPr>
          <p:cNvGrpSpPr>
            <a:grpSpLocks noChangeAspect="1"/>
          </p:cNvGrpSpPr>
          <p:nvPr/>
        </p:nvGrpSpPr>
        <p:grpSpPr bwMode="auto">
          <a:xfrm rot="8100000">
            <a:off x="10501205" y="2666453"/>
            <a:ext cx="4851400" cy="4852988"/>
            <a:chOff x="14101" y="4437"/>
            <a:chExt cx="3056" cy="3057"/>
          </a:xfrm>
        </p:grpSpPr>
        <p:sp>
          <p:nvSpPr>
            <p:cNvPr id="36" name="Freeform 11">
              <a:extLst>
                <a:ext uri="{FF2B5EF4-FFF2-40B4-BE49-F238E27FC236}">
                  <a16:creationId xmlns:a16="http://schemas.microsoft.com/office/drawing/2014/main" id="{D0A408BE-27A4-4383-AD06-6FD33AB3E980}"/>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7" name="Freeform 12">
              <a:extLst>
                <a:ext uri="{FF2B5EF4-FFF2-40B4-BE49-F238E27FC236}">
                  <a16:creationId xmlns:a16="http://schemas.microsoft.com/office/drawing/2014/main" id="{126DF892-3C1B-44ED-8EEA-8C93234956CD}"/>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38" name="组合 37">
            <a:extLst>
              <a:ext uri="{FF2B5EF4-FFF2-40B4-BE49-F238E27FC236}">
                <a16:creationId xmlns:a16="http://schemas.microsoft.com/office/drawing/2014/main" id="{7F863D10-AD19-47A2-9D65-E5C43FAD8DA4}"/>
              </a:ext>
            </a:extLst>
          </p:cNvPr>
          <p:cNvGrpSpPr/>
          <p:nvPr/>
        </p:nvGrpSpPr>
        <p:grpSpPr>
          <a:xfrm rot="18900000">
            <a:off x="-2098325" y="3005269"/>
            <a:ext cx="6098786" cy="6100199"/>
            <a:chOff x="18351500" y="3723568"/>
            <a:chExt cx="4878842" cy="4879972"/>
          </a:xfrm>
        </p:grpSpPr>
        <p:sp>
          <p:nvSpPr>
            <p:cNvPr id="39" name="Freeform 6">
              <a:extLst>
                <a:ext uri="{FF2B5EF4-FFF2-40B4-BE49-F238E27FC236}">
                  <a16:creationId xmlns:a16="http://schemas.microsoft.com/office/drawing/2014/main" id="{6CE927FF-6B05-465E-A5E1-FAF29EA473B2}"/>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40" name="Freeform 7">
              <a:extLst>
                <a:ext uri="{FF2B5EF4-FFF2-40B4-BE49-F238E27FC236}">
                  <a16:creationId xmlns:a16="http://schemas.microsoft.com/office/drawing/2014/main" id="{BC8E0D64-7BCE-4536-94C7-C24DCF077959}"/>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41" name="Group 10">
            <a:extLst>
              <a:ext uri="{FF2B5EF4-FFF2-40B4-BE49-F238E27FC236}">
                <a16:creationId xmlns:a16="http://schemas.microsoft.com/office/drawing/2014/main" id="{C959649D-4CBB-4BC5-83B5-A6B92862C6B5}"/>
              </a:ext>
            </a:extLst>
          </p:cNvPr>
          <p:cNvGrpSpPr>
            <a:grpSpLocks noChangeAspect="1"/>
          </p:cNvGrpSpPr>
          <p:nvPr/>
        </p:nvGrpSpPr>
        <p:grpSpPr bwMode="auto">
          <a:xfrm rot="18923445">
            <a:off x="2714211" y="1610357"/>
            <a:ext cx="1291038" cy="1291460"/>
            <a:chOff x="14101" y="4437"/>
            <a:chExt cx="3056" cy="3057"/>
          </a:xfrm>
        </p:grpSpPr>
        <p:sp>
          <p:nvSpPr>
            <p:cNvPr id="42" name="Freeform 11">
              <a:extLst>
                <a:ext uri="{FF2B5EF4-FFF2-40B4-BE49-F238E27FC236}">
                  <a16:creationId xmlns:a16="http://schemas.microsoft.com/office/drawing/2014/main" id="{6F4BE891-8F2C-45E1-8A09-14805142F785}"/>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43" name="Freeform 12">
              <a:extLst>
                <a:ext uri="{FF2B5EF4-FFF2-40B4-BE49-F238E27FC236}">
                  <a16:creationId xmlns:a16="http://schemas.microsoft.com/office/drawing/2014/main" id="{090673BC-8979-4D79-A0B9-689F295AC03A}"/>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sp>
        <p:nvSpPr>
          <p:cNvPr id="23" name="矩形 22">
            <a:extLst>
              <a:ext uri="{FF2B5EF4-FFF2-40B4-BE49-F238E27FC236}">
                <a16:creationId xmlns:a16="http://schemas.microsoft.com/office/drawing/2014/main" id="{F94F981C-7814-1E90-F0F2-761E557B1F0B}"/>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388860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AF00988-E2EF-D55A-7CCD-90599A71B77B}"/>
              </a:ext>
            </a:extLst>
          </p:cNvPr>
          <p:cNvSpPr/>
          <p:nvPr/>
        </p:nvSpPr>
        <p:spPr>
          <a:xfrm>
            <a:off x="486697" y="140110"/>
            <a:ext cx="2595716" cy="575187"/>
          </a:xfrm>
          <a:prstGeom prst="rect">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C2C505B8-3ECE-3B50-8BCB-13F461DBE380}"/>
              </a:ext>
            </a:extLst>
          </p:cNvPr>
          <p:cNvSpPr txBox="1"/>
          <p:nvPr/>
        </p:nvSpPr>
        <p:spPr>
          <a:xfrm>
            <a:off x="4998157" y="415889"/>
            <a:ext cx="1931619" cy="461665"/>
          </a:xfrm>
          <a:prstGeom prst="rect">
            <a:avLst/>
          </a:prstGeom>
          <a:noFill/>
        </p:spPr>
        <p:txBody>
          <a:bodyPr wrap="none" lIns="0" tIns="0" rIns="0" bIns="0" rtlCol="0">
            <a:noAutofit/>
          </a:bodyPr>
          <a:lstStyle/>
          <a:p>
            <a:pPr algn="ctr"/>
            <a:r>
              <a:rPr lang="zh-CN" altLang="en-US" sz="3000" b="1" dirty="0">
                <a:solidFill>
                  <a:schemeClr val="accent1"/>
                </a:solidFill>
                <a:latin typeface="+mj-ea"/>
                <a:ea typeface="+mj-ea"/>
              </a:rPr>
              <a:t>成品展示</a:t>
            </a:r>
          </a:p>
        </p:txBody>
      </p:sp>
      <p:grpSp>
        <p:nvGrpSpPr>
          <p:cNvPr id="9" name="组合 8">
            <a:extLst>
              <a:ext uri="{FF2B5EF4-FFF2-40B4-BE49-F238E27FC236}">
                <a16:creationId xmlns:a16="http://schemas.microsoft.com/office/drawing/2014/main" id="{E4D11E88-FE92-DEAF-81A5-8D295C60A192}"/>
              </a:ext>
            </a:extLst>
          </p:cNvPr>
          <p:cNvGrpSpPr/>
          <p:nvPr/>
        </p:nvGrpSpPr>
        <p:grpSpPr>
          <a:xfrm>
            <a:off x="6783421" y="494276"/>
            <a:ext cx="425713" cy="442041"/>
            <a:chOff x="5823870" y="1767426"/>
            <a:chExt cx="425713" cy="442041"/>
          </a:xfrm>
        </p:grpSpPr>
        <p:grpSp>
          <p:nvGrpSpPr>
            <p:cNvPr id="10" name="Group 10">
              <a:extLst>
                <a:ext uri="{FF2B5EF4-FFF2-40B4-BE49-F238E27FC236}">
                  <a16:creationId xmlns:a16="http://schemas.microsoft.com/office/drawing/2014/main" id="{8FDD5B5D-E949-A9EA-F901-0503DCC1BED5}"/>
                </a:ext>
              </a:extLst>
            </p:cNvPr>
            <p:cNvGrpSpPr>
              <a:grpSpLocks noChangeAspect="1"/>
            </p:cNvGrpSpPr>
            <p:nvPr/>
          </p:nvGrpSpPr>
          <p:grpSpPr bwMode="auto">
            <a:xfrm rot="18923445">
              <a:off x="5963891" y="1767426"/>
              <a:ext cx="285692" cy="285786"/>
              <a:chOff x="14101" y="4437"/>
              <a:chExt cx="3056" cy="3057"/>
            </a:xfrm>
          </p:grpSpPr>
          <p:sp>
            <p:nvSpPr>
              <p:cNvPr id="14" name="Freeform 11">
                <a:extLst>
                  <a:ext uri="{FF2B5EF4-FFF2-40B4-BE49-F238E27FC236}">
                    <a16:creationId xmlns:a16="http://schemas.microsoft.com/office/drawing/2014/main" id="{25F114DA-5A1F-CCDF-3EF7-E9691F90EABB}"/>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15" name="Freeform 12">
                <a:extLst>
                  <a:ext uri="{FF2B5EF4-FFF2-40B4-BE49-F238E27FC236}">
                    <a16:creationId xmlns:a16="http://schemas.microsoft.com/office/drawing/2014/main" id="{FDCC1B59-317A-909B-59E1-34500A04A2BF}"/>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11" name="Group 10">
              <a:extLst>
                <a:ext uri="{FF2B5EF4-FFF2-40B4-BE49-F238E27FC236}">
                  <a16:creationId xmlns:a16="http://schemas.microsoft.com/office/drawing/2014/main" id="{2CE59A7A-6CEB-CF2B-6C8D-038511755624}"/>
                </a:ext>
              </a:extLst>
            </p:cNvPr>
            <p:cNvGrpSpPr>
              <a:grpSpLocks noChangeAspect="1"/>
            </p:cNvGrpSpPr>
            <p:nvPr/>
          </p:nvGrpSpPr>
          <p:grpSpPr bwMode="auto">
            <a:xfrm rot="18923445">
              <a:off x="5823870" y="1809585"/>
              <a:ext cx="399751" cy="399882"/>
              <a:chOff x="14101" y="4437"/>
              <a:chExt cx="3056" cy="3057"/>
            </a:xfrm>
          </p:grpSpPr>
          <p:sp>
            <p:nvSpPr>
              <p:cNvPr id="12" name="Freeform 11">
                <a:extLst>
                  <a:ext uri="{FF2B5EF4-FFF2-40B4-BE49-F238E27FC236}">
                    <a16:creationId xmlns:a16="http://schemas.microsoft.com/office/drawing/2014/main" id="{BCB7A295-2A65-AD6C-056B-9EF663E3D18A}"/>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13" name="Freeform 12">
                <a:extLst>
                  <a:ext uri="{FF2B5EF4-FFF2-40B4-BE49-F238E27FC236}">
                    <a16:creationId xmlns:a16="http://schemas.microsoft.com/office/drawing/2014/main" id="{2FEB6572-4FC7-747F-F747-AFBCD2F9F09B}"/>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pic>
        <p:nvPicPr>
          <p:cNvPr id="4" name="演示视频">
            <a:hlinkClick r:id="" action="ppaction://media"/>
            <a:extLst>
              <a:ext uri="{FF2B5EF4-FFF2-40B4-BE49-F238E27FC236}">
                <a16:creationId xmlns:a16="http://schemas.microsoft.com/office/drawing/2014/main" id="{49ED77CA-1B82-F128-16AE-130EFE2C0F8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14184" y="1129527"/>
            <a:ext cx="8363631" cy="5312584"/>
          </a:xfrm>
          <a:prstGeom prst="rect">
            <a:avLst/>
          </a:prstGeom>
        </p:spPr>
      </p:pic>
    </p:spTree>
    <p:extLst>
      <p:ext uri="{BB962C8B-B14F-4D97-AF65-F5344CB8AC3E}">
        <p14:creationId xmlns:p14="http://schemas.microsoft.com/office/powerpoint/2010/main" val="1518645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8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45E1B52-8F8A-4B63-B529-AB1C1BCB03C6}"/>
              </a:ext>
            </a:extLst>
          </p:cNvPr>
          <p:cNvSpPr txBox="1"/>
          <p:nvPr/>
        </p:nvSpPr>
        <p:spPr>
          <a:xfrm>
            <a:off x="4266970" y="2754066"/>
            <a:ext cx="3590727" cy="615553"/>
          </a:xfrm>
          <a:prstGeom prst="rect">
            <a:avLst/>
          </a:prstGeom>
          <a:noFill/>
        </p:spPr>
        <p:txBody>
          <a:bodyPr wrap="none" lIns="0" tIns="0" rIns="0" bIns="0" rtlCol="0">
            <a:noAutofit/>
          </a:bodyPr>
          <a:lstStyle/>
          <a:p>
            <a:r>
              <a:rPr lang="zh-CN" altLang="en-US" sz="4000" dirty="0">
                <a:solidFill>
                  <a:schemeClr val="accent1"/>
                </a:solidFill>
              </a:rPr>
              <a:t>项目不足与展望</a:t>
            </a:r>
          </a:p>
        </p:txBody>
      </p:sp>
      <p:sp>
        <p:nvSpPr>
          <p:cNvPr id="5" name="文本框 4">
            <a:extLst>
              <a:ext uri="{FF2B5EF4-FFF2-40B4-BE49-F238E27FC236}">
                <a16:creationId xmlns:a16="http://schemas.microsoft.com/office/drawing/2014/main" id="{4966A5EF-95F3-4869-8FBA-66AD616159F9}"/>
              </a:ext>
            </a:extLst>
          </p:cNvPr>
          <p:cNvSpPr txBox="1"/>
          <p:nvPr/>
        </p:nvSpPr>
        <p:spPr>
          <a:xfrm>
            <a:off x="4872236" y="3457789"/>
            <a:ext cx="2447528" cy="230832"/>
          </a:xfrm>
          <a:prstGeom prst="rect">
            <a:avLst/>
          </a:prstGeom>
          <a:noFill/>
        </p:spPr>
        <p:txBody>
          <a:bodyPr wrap="none" lIns="0" tIns="0" rIns="0" bIns="0" rtlCol="0">
            <a:noAutofit/>
          </a:bodyPr>
          <a:lstStyle/>
          <a:p>
            <a:r>
              <a:rPr lang="en-US" altLang="zh-CN" sz="1500" dirty="0">
                <a:solidFill>
                  <a:schemeClr val="accent1"/>
                </a:solidFill>
              </a:rPr>
              <a:t>Project deficiencies and prospects</a:t>
            </a:r>
          </a:p>
        </p:txBody>
      </p:sp>
      <p:sp>
        <p:nvSpPr>
          <p:cNvPr id="6" name="文本框 5">
            <a:extLst>
              <a:ext uri="{FF2B5EF4-FFF2-40B4-BE49-F238E27FC236}">
                <a16:creationId xmlns:a16="http://schemas.microsoft.com/office/drawing/2014/main" id="{14F68863-79B0-49A1-B394-CD0B5AB708B5}"/>
              </a:ext>
            </a:extLst>
          </p:cNvPr>
          <p:cNvSpPr txBox="1"/>
          <p:nvPr/>
        </p:nvSpPr>
        <p:spPr>
          <a:xfrm>
            <a:off x="5667998" y="2041451"/>
            <a:ext cx="856005" cy="615553"/>
          </a:xfrm>
          <a:prstGeom prst="rect">
            <a:avLst/>
          </a:prstGeom>
          <a:noFill/>
        </p:spPr>
        <p:txBody>
          <a:bodyPr wrap="none" lIns="0" tIns="0" rIns="0" bIns="0" rtlCol="0">
            <a:noAutofit/>
          </a:bodyPr>
          <a:lstStyle/>
          <a:p>
            <a:pPr algn="ctr"/>
            <a:r>
              <a:rPr lang="en-US" altLang="zh-CN" sz="4000" dirty="0">
                <a:solidFill>
                  <a:schemeClr val="accent1"/>
                </a:solidFill>
              </a:rPr>
              <a:t>#04</a:t>
            </a:r>
            <a:endParaRPr lang="zh-CN" altLang="en-US" sz="4000" dirty="0">
              <a:solidFill>
                <a:schemeClr val="accent1"/>
              </a:solidFill>
            </a:endParaRPr>
          </a:p>
        </p:txBody>
      </p:sp>
      <p:grpSp>
        <p:nvGrpSpPr>
          <p:cNvPr id="32" name="Group 10">
            <a:extLst>
              <a:ext uri="{FF2B5EF4-FFF2-40B4-BE49-F238E27FC236}">
                <a16:creationId xmlns:a16="http://schemas.microsoft.com/office/drawing/2014/main" id="{23072084-2D10-4487-B2CA-7A821F0B4E6E}"/>
              </a:ext>
            </a:extLst>
          </p:cNvPr>
          <p:cNvGrpSpPr>
            <a:grpSpLocks noChangeAspect="1"/>
          </p:cNvGrpSpPr>
          <p:nvPr/>
        </p:nvGrpSpPr>
        <p:grpSpPr bwMode="auto">
          <a:xfrm rot="18923445">
            <a:off x="3100272" y="1534089"/>
            <a:ext cx="922672" cy="922974"/>
            <a:chOff x="14101" y="4437"/>
            <a:chExt cx="3056" cy="3057"/>
          </a:xfrm>
        </p:grpSpPr>
        <p:sp>
          <p:nvSpPr>
            <p:cNvPr id="33" name="Freeform 11">
              <a:extLst>
                <a:ext uri="{FF2B5EF4-FFF2-40B4-BE49-F238E27FC236}">
                  <a16:creationId xmlns:a16="http://schemas.microsoft.com/office/drawing/2014/main" id="{89AE7FDD-9CBA-47C3-85AC-B3323825C751}"/>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4" name="Freeform 12">
              <a:extLst>
                <a:ext uri="{FF2B5EF4-FFF2-40B4-BE49-F238E27FC236}">
                  <a16:creationId xmlns:a16="http://schemas.microsoft.com/office/drawing/2014/main" id="{CB51DBEC-37D4-42E7-A37C-A2896447A0B2}"/>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5" name="组合 24">
            <a:extLst>
              <a:ext uri="{FF2B5EF4-FFF2-40B4-BE49-F238E27FC236}">
                <a16:creationId xmlns:a16="http://schemas.microsoft.com/office/drawing/2014/main" id="{757045D3-48C5-42E7-B00A-F5040669D441}"/>
              </a:ext>
            </a:extLst>
          </p:cNvPr>
          <p:cNvGrpSpPr/>
          <p:nvPr/>
        </p:nvGrpSpPr>
        <p:grpSpPr>
          <a:xfrm rot="18900000">
            <a:off x="7424365" y="-2902432"/>
            <a:ext cx="6098786" cy="6100199"/>
            <a:chOff x="18351500" y="3723568"/>
            <a:chExt cx="4878842" cy="4879972"/>
          </a:xfrm>
        </p:grpSpPr>
        <p:sp>
          <p:nvSpPr>
            <p:cNvPr id="30" name="Freeform 6">
              <a:extLst>
                <a:ext uri="{FF2B5EF4-FFF2-40B4-BE49-F238E27FC236}">
                  <a16:creationId xmlns:a16="http://schemas.microsoft.com/office/drawing/2014/main" id="{DEDE5FB0-E2D1-4200-B5CD-BA797690631E}"/>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1" name="Freeform 7">
              <a:extLst>
                <a:ext uri="{FF2B5EF4-FFF2-40B4-BE49-F238E27FC236}">
                  <a16:creationId xmlns:a16="http://schemas.microsoft.com/office/drawing/2014/main" id="{120D96EF-EC61-4557-AFCA-7BB90E4FABB2}"/>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6" name="组合 25">
            <a:extLst>
              <a:ext uri="{FF2B5EF4-FFF2-40B4-BE49-F238E27FC236}">
                <a16:creationId xmlns:a16="http://schemas.microsoft.com/office/drawing/2014/main" id="{EB975537-38D6-4A6B-9F7A-88AD70FEC2DE}"/>
              </a:ext>
            </a:extLst>
          </p:cNvPr>
          <p:cNvGrpSpPr/>
          <p:nvPr/>
        </p:nvGrpSpPr>
        <p:grpSpPr>
          <a:xfrm rot="8100000">
            <a:off x="6722596" y="2086183"/>
            <a:ext cx="8786687" cy="8788722"/>
            <a:chOff x="18351500" y="3723568"/>
            <a:chExt cx="4878842" cy="4879972"/>
          </a:xfrm>
        </p:grpSpPr>
        <p:sp>
          <p:nvSpPr>
            <p:cNvPr id="28" name="Freeform 6">
              <a:extLst>
                <a:ext uri="{FF2B5EF4-FFF2-40B4-BE49-F238E27FC236}">
                  <a16:creationId xmlns:a16="http://schemas.microsoft.com/office/drawing/2014/main" id="{6ADC9B79-990F-4765-A429-2DA0BD3708F6}"/>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7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9" name="Freeform 7">
              <a:extLst>
                <a:ext uri="{FF2B5EF4-FFF2-40B4-BE49-F238E27FC236}">
                  <a16:creationId xmlns:a16="http://schemas.microsoft.com/office/drawing/2014/main" id="{02736D78-E66C-42AD-9F75-2985EB3FC0A5}"/>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35" name="Group 10">
            <a:extLst>
              <a:ext uri="{FF2B5EF4-FFF2-40B4-BE49-F238E27FC236}">
                <a16:creationId xmlns:a16="http://schemas.microsoft.com/office/drawing/2014/main" id="{F71BE987-D2FB-4940-BD94-A890B2570665}"/>
              </a:ext>
            </a:extLst>
          </p:cNvPr>
          <p:cNvGrpSpPr>
            <a:grpSpLocks noChangeAspect="1"/>
          </p:cNvGrpSpPr>
          <p:nvPr/>
        </p:nvGrpSpPr>
        <p:grpSpPr bwMode="auto">
          <a:xfrm rot="8100000">
            <a:off x="10501205" y="2666453"/>
            <a:ext cx="4851400" cy="4852988"/>
            <a:chOff x="14101" y="4437"/>
            <a:chExt cx="3056" cy="3057"/>
          </a:xfrm>
        </p:grpSpPr>
        <p:sp>
          <p:nvSpPr>
            <p:cNvPr id="36" name="Freeform 11">
              <a:extLst>
                <a:ext uri="{FF2B5EF4-FFF2-40B4-BE49-F238E27FC236}">
                  <a16:creationId xmlns:a16="http://schemas.microsoft.com/office/drawing/2014/main" id="{D0A408BE-27A4-4383-AD06-6FD33AB3E980}"/>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7" name="Freeform 12">
              <a:extLst>
                <a:ext uri="{FF2B5EF4-FFF2-40B4-BE49-F238E27FC236}">
                  <a16:creationId xmlns:a16="http://schemas.microsoft.com/office/drawing/2014/main" id="{126DF892-3C1B-44ED-8EEA-8C93234956CD}"/>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38" name="组合 37">
            <a:extLst>
              <a:ext uri="{FF2B5EF4-FFF2-40B4-BE49-F238E27FC236}">
                <a16:creationId xmlns:a16="http://schemas.microsoft.com/office/drawing/2014/main" id="{7F863D10-AD19-47A2-9D65-E5C43FAD8DA4}"/>
              </a:ext>
            </a:extLst>
          </p:cNvPr>
          <p:cNvGrpSpPr/>
          <p:nvPr/>
        </p:nvGrpSpPr>
        <p:grpSpPr>
          <a:xfrm rot="18900000">
            <a:off x="-2098325" y="3005269"/>
            <a:ext cx="6098786" cy="6100199"/>
            <a:chOff x="18351500" y="3723568"/>
            <a:chExt cx="4878842" cy="4879972"/>
          </a:xfrm>
        </p:grpSpPr>
        <p:sp>
          <p:nvSpPr>
            <p:cNvPr id="39" name="Freeform 6">
              <a:extLst>
                <a:ext uri="{FF2B5EF4-FFF2-40B4-BE49-F238E27FC236}">
                  <a16:creationId xmlns:a16="http://schemas.microsoft.com/office/drawing/2014/main" id="{6CE927FF-6B05-465E-A5E1-FAF29EA473B2}"/>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40" name="Freeform 7">
              <a:extLst>
                <a:ext uri="{FF2B5EF4-FFF2-40B4-BE49-F238E27FC236}">
                  <a16:creationId xmlns:a16="http://schemas.microsoft.com/office/drawing/2014/main" id="{BC8E0D64-7BCE-4536-94C7-C24DCF077959}"/>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41" name="Group 10">
            <a:extLst>
              <a:ext uri="{FF2B5EF4-FFF2-40B4-BE49-F238E27FC236}">
                <a16:creationId xmlns:a16="http://schemas.microsoft.com/office/drawing/2014/main" id="{C959649D-4CBB-4BC5-83B5-A6B92862C6B5}"/>
              </a:ext>
            </a:extLst>
          </p:cNvPr>
          <p:cNvGrpSpPr>
            <a:grpSpLocks noChangeAspect="1"/>
          </p:cNvGrpSpPr>
          <p:nvPr/>
        </p:nvGrpSpPr>
        <p:grpSpPr bwMode="auto">
          <a:xfrm rot="18923445">
            <a:off x="2714211" y="1610357"/>
            <a:ext cx="1291038" cy="1291460"/>
            <a:chOff x="14101" y="4437"/>
            <a:chExt cx="3056" cy="3057"/>
          </a:xfrm>
        </p:grpSpPr>
        <p:sp>
          <p:nvSpPr>
            <p:cNvPr id="42" name="Freeform 11">
              <a:extLst>
                <a:ext uri="{FF2B5EF4-FFF2-40B4-BE49-F238E27FC236}">
                  <a16:creationId xmlns:a16="http://schemas.microsoft.com/office/drawing/2014/main" id="{6F4BE891-8F2C-45E1-8A09-14805142F785}"/>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43" name="Freeform 12">
              <a:extLst>
                <a:ext uri="{FF2B5EF4-FFF2-40B4-BE49-F238E27FC236}">
                  <a16:creationId xmlns:a16="http://schemas.microsoft.com/office/drawing/2014/main" id="{090673BC-8979-4D79-A0B9-689F295AC03A}"/>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sp>
        <p:nvSpPr>
          <p:cNvPr id="2" name="矩形 1">
            <a:extLst>
              <a:ext uri="{FF2B5EF4-FFF2-40B4-BE49-F238E27FC236}">
                <a16:creationId xmlns:a16="http://schemas.microsoft.com/office/drawing/2014/main" id="{3C417012-2513-A378-CF7C-CC89205107F5}"/>
              </a:ext>
            </a:extLst>
          </p:cNvPr>
          <p:cNvSpPr/>
          <p:nvPr/>
        </p:nvSpPr>
        <p:spPr>
          <a:xfrm>
            <a:off x="486697" y="140110"/>
            <a:ext cx="2595716" cy="575187"/>
          </a:xfrm>
          <a:prstGeom prst="rect">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726252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a:extLst>
              <a:ext uri="{FF2B5EF4-FFF2-40B4-BE49-F238E27FC236}">
                <a16:creationId xmlns:a16="http://schemas.microsoft.com/office/drawing/2014/main" id="{83186101-9D49-470A-97E2-366F847E572B}"/>
              </a:ext>
            </a:extLst>
          </p:cNvPr>
          <p:cNvGrpSpPr/>
          <p:nvPr/>
        </p:nvGrpSpPr>
        <p:grpSpPr>
          <a:xfrm rot="8100000">
            <a:off x="9887698" y="1049955"/>
            <a:ext cx="2327172" cy="2327712"/>
            <a:chOff x="18351500" y="3723568"/>
            <a:chExt cx="4878842" cy="4879972"/>
          </a:xfrm>
        </p:grpSpPr>
        <p:sp>
          <p:nvSpPr>
            <p:cNvPr id="48" name="Freeform 6">
              <a:extLst>
                <a:ext uri="{FF2B5EF4-FFF2-40B4-BE49-F238E27FC236}">
                  <a16:creationId xmlns:a16="http://schemas.microsoft.com/office/drawing/2014/main" id="{C9B248A0-8A3C-475B-8FDC-97B556E47CF8}"/>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accent2">
                <a:alpha val="7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49" name="Freeform 7">
              <a:extLst>
                <a:ext uri="{FF2B5EF4-FFF2-40B4-BE49-F238E27FC236}">
                  <a16:creationId xmlns:a16="http://schemas.microsoft.com/office/drawing/2014/main" id="{F5F6DA3A-FB7D-4EA0-A04B-C7B69EA958D1}"/>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sp>
        <p:nvSpPr>
          <p:cNvPr id="2" name="矩形: 圆角 1">
            <a:extLst>
              <a:ext uri="{FF2B5EF4-FFF2-40B4-BE49-F238E27FC236}">
                <a16:creationId xmlns:a16="http://schemas.microsoft.com/office/drawing/2014/main" id="{9010AE42-08F7-474D-8AE2-24C6ECE5B479}"/>
              </a:ext>
            </a:extLst>
          </p:cNvPr>
          <p:cNvSpPr/>
          <p:nvPr/>
        </p:nvSpPr>
        <p:spPr>
          <a:xfrm>
            <a:off x="1976326" y="2387180"/>
            <a:ext cx="9479074" cy="3230371"/>
          </a:xfrm>
          <a:prstGeom prst="roundRect">
            <a:avLst>
              <a:gd name="adj" fmla="val 5921"/>
            </a:avLst>
          </a:prstGeom>
          <a:gradFill>
            <a:gsLst>
              <a:gs pos="0">
                <a:schemeClr val="accent3">
                  <a:lumMod val="30000"/>
                  <a:lumOff val="70000"/>
                </a:schemeClr>
              </a:gs>
              <a:gs pos="100000">
                <a:schemeClr val="accent3"/>
              </a:gs>
            </a:gsLst>
            <a:lin ang="2700000" scaled="1"/>
          </a:gradFill>
          <a:ln>
            <a:noFill/>
          </a:ln>
          <a:effectLst>
            <a:outerShdw blurRad="254000" algn="ctr" rotWithShape="0">
              <a:schemeClr val="accent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dirty="0"/>
          </a:p>
        </p:txBody>
      </p:sp>
      <p:sp>
        <p:nvSpPr>
          <p:cNvPr id="108" name="文本框 107">
            <a:extLst>
              <a:ext uri="{FF2B5EF4-FFF2-40B4-BE49-F238E27FC236}">
                <a16:creationId xmlns:a16="http://schemas.microsoft.com/office/drawing/2014/main" id="{2BFABB35-BB5B-40A1-AF88-7BFCF255B07B}"/>
              </a:ext>
            </a:extLst>
          </p:cNvPr>
          <p:cNvSpPr txBox="1"/>
          <p:nvPr/>
        </p:nvSpPr>
        <p:spPr>
          <a:xfrm>
            <a:off x="2472602" y="2834714"/>
            <a:ext cx="8123902" cy="2536485"/>
          </a:xfrm>
          <a:prstGeom prst="rect">
            <a:avLst/>
          </a:prstGeom>
          <a:noFill/>
        </p:spPr>
        <p:txBody>
          <a:bodyPr wrap="square" lIns="0" tIns="0" rIns="0" bIns="0" rtlCol="0">
            <a:noAutofit/>
          </a:bodyPr>
          <a:lstStyle/>
          <a:p>
            <a:pPr marL="457200" indent="-457200" algn="just">
              <a:lnSpc>
                <a:spcPct val="125000"/>
              </a:lnSpc>
              <a:buFont typeface="+mj-lt"/>
              <a:buAutoNum type="arabicPeriod"/>
            </a:pPr>
            <a:r>
              <a:rPr lang="zh-CN" altLang="en-US" sz="2400" dirty="0">
                <a:solidFill>
                  <a:schemeClr val="tx1">
                    <a:lumMod val="85000"/>
                    <a:lumOff val="15000"/>
                  </a:schemeClr>
                </a:solidFill>
                <a:latin typeface="+mn-ea"/>
              </a:rPr>
              <a:t>项目的后端基于</a:t>
            </a:r>
            <a:r>
              <a:rPr lang="en-US" altLang="zh-CN" sz="2400" dirty="0">
                <a:solidFill>
                  <a:schemeClr val="tx1">
                    <a:lumMod val="85000"/>
                    <a:lumOff val="15000"/>
                  </a:schemeClr>
                </a:solidFill>
                <a:latin typeface="+mn-ea"/>
              </a:rPr>
              <a:t>Nodejs</a:t>
            </a:r>
            <a:r>
              <a:rPr lang="zh-CN" altLang="en-US" sz="2400" dirty="0">
                <a:solidFill>
                  <a:schemeClr val="tx1">
                    <a:lumMod val="85000"/>
                    <a:lumOff val="15000"/>
                  </a:schemeClr>
                </a:solidFill>
                <a:latin typeface="+mn-ea"/>
              </a:rPr>
              <a:t>，确实有着较快的开发效率，但对于高并发场景的处理对比与</a:t>
            </a:r>
            <a:r>
              <a:rPr lang="en-US" altLang="zh-CN" sz="2400" dirty="0">
                <a:solidFill>
                  <a:schemeClr val="tx1">
                    <a:lumMod val="85000"/>
                    <a:lumOff val="15000"/>
                  </a:schemeClr>
                </a:solidFill>
                <a:latin typeface="+mn-ea"/>
              </a:rPr>
              <a:t>Java</a:t>
            </a:r>
            <a:r>
              <a:rPr lang="zh-CN" altLang="en-US" sz="2400" dirty="0">
                <a:solidFill>
                  <a:schemeClr val="tx1">
                    <a:lumMod val="85000"/>
                    <a:lumOff val="15000"/>
                  </a:schemeClr>
                </a:solidFill>
                <a:latin typeface="+mn-ea"/>
              </a:rPr>
              <a:t>技术就变得捉襟见肘</a:t>
            </a:r>
            <a:endParaRPr lang="en-US" altLang="zh-CN" sz="2400" dirty="0">
              <a:solidFill>
                <a:schemeClr val="tx1">
                  <a:lumMod val="85000"/>
                  <a:lumOff val="15000"/>
                </a:schemeClr>
              </a:solidFill>
              <a:latin typeface="+mn-ea"/>
            </a:endParaRPr>
          </a:p>
          <a:p>
            <a:pPr marL="457200" indent="-457200" algn="just">
              <a:lnSpc>
                <a:spcPct val="125000"/>
              </a:lnSpc>
              <a:buFont typeface="+mj-lt"/>
              <a:buAutoNum type="arabicPeriod"/>
            </a:pPr>
            <a:r>
              <a:rPr lang="zh-CN" altLang="en-US" sz="2400" dirty="0">
                <a:solidFill>
                  <a:schemeClr val="tx1">
                    <a:lumMod val="85000"/>
                    <a:lumOff val="15000"/>
                  </a:schemeClr>
                </a:solidFill>
                <a:latin typeface="+mn-ea"/>
              </a:rPr>
              <a:t>由于开发经验的不足，项目可能在各方面考虑的有所欠缺</a:t>
            </a:r>
            <a:endParaRPr lang="en-US" altLang="zh-CN" sz="2400" dirty="0">
              <a:solidFill>
                <a:schemeClr val="tx1">
                  <a:lumMod val="85000"/>
                  <a:lumOff val="15000"/>
                </a:schemeClr>
              </a:solidFill>
              <a:latin typeface="+mn-ea"/>
            </a:endParaRPr>
          </a:p>
          <a:p>
            <a:pPr marL="457200" indent="-457200" algn="just">
              <a:lnSpc>
                <a:spcPct val="125000"/>
              </a:lnSpc>
              <a:buFont typeface="+mj-lt"/>
              <a:buAutoNum type="arabicPeriod"/>
            </a:pPr>
            <a:r>
              <a:rPr lang="zh-CN" altLang="en-US" sz="2400" dirty="0">
                <a:solidFill>
                  <a:schemeClr val="tx1">
                    <a:lumMod val="85000"/>
                    <a:lumOff val="15000"/>
                  </a:schemeClr>
                </a:solidFill>
                <a:latin typeface="+mn-ea"/>
              </a:rPr>
              <a:t>开发中由于测试人员的不足，虽然大部分问题已经在使用中发现并修复</a:t>
            </a:r>
            <a:r>
              <a:rPr lang="en-US" altLang="zh-CN" sz="2400" dirty="0">
                <a:solidFill>
                  <a:schemeClr val="tx1">
                    <a:lumMod val="85000"/>
                    <a:lumOff val="15000"/>
                  </a:schemeClr>
                </a:solidFill>
                <a:latin typeface="+mn-ea"/>
              </a:rPr>
              <a:t>,</a:t>
            </a:r>
            <a:r>
              <a:rPr lang="zh-CN" altLang="en-US" sz="2400" dirty="0">
                <a:solidFill>
                  <a:schemeClr val="tx1">
                    <a:lumMod val="85000"/>
                    <a:lumOff val="15000"/>
                  </a:schemeClr>
                </a:solidFill>
                <a:latin typeface="+mn-ea"/>
              </a:rPr>
              <a:t>但项目中依旧可能藏着很多“暗病”</a:t>
            </a:r>
            <a:endParaRPr lang="en-US" altLang="zh-CN" sz="2400" dirty="0">
              <a:solidFill>
                <a:schemeClr val="tx1">
                  <a:lumMod val="85000"/>
                  <a:lumOff val="15000"/>
                </a:schemeClr>
              </a:solidFill>
              <a:latin typeface="+mn-ea"/>
            </a:endParaRPr>
          </a:p>
          <a:p>
            <a:pPr marL="457200" indent="-457200" algn="just">
              <a:lnSpc>
                <a:spcPct val="125000"/>
              </a:lnSpc>
              <a:buFont typeface="+mj-lt"/>
              <a:buAutoNum type="arabicPeriod"/>
            </a:pPr>
            <a:endParaRPr lang="en-US" altLang="zh-CN" sz="2400" dirty="0">
              <a:solidFill>
                <a:schemeClr val="tx1">
                  <a:lumMod val="85000"/>
                  <a:lumOff val="15000"/>
                </a:schemeClr>
              </a:solidFill>
              <a:latin typeface="+mn-ea"/>
            </a:endParaRPr>
          </a:p>
        </p:txBody>
      </p:sp>
      <p:grpSp>
        <p:nvGrpSpPr>
          <p:cNvPr id="20" name="组合 19">
            <a:extLst>
              <a:ext uri="{FF2B5EF4-FFF2-40B4-BE49-F238E27FC236}">
                <a16:creationId xmlns:a16="http://schemas.microsoft.com/office/drawing/2014/main" id="{23B8F351-402D-44DD-9A46-8B6D3ADE31F9}"/>
              </a:ext>
            </a:extLst>
          </p:cNvPr>
          <p:cNvGrpSpPr/>
          <p:nvPr/>
        </p:nvGrpSpPr>
        <p:grpSpPr>
          <a:xfrm>
            <a:off x="2647199" y="1291210"/>
            <a:ext cx="425713" cy="442041"/>
            <a:chOff x="5823870" y="1767426"/>
            <a:chExt cx="425713" cy="442041"/>
          </a:xfrm>
        </p:grpSpPr>
        <p:grpSp>
          <p:nvGrpSpPr>
            <p:cNvPr id="21" name="Group 10">
              <a:extLst>
                <a:ext uri="{FF2B5EF4-FFF2-40B4-BE49-F238E27FC236}">
                  <a16:creationId xmlns:a16="http://schemas.microsoft.com/office/drawing/2014/main" id="{070D9B54-1814-463E-BA44-EAE0910C7BA8}"/>
                </a:ext>
              </a:extLst>
            </p:cNvPr>
            <p:cNvGrpSpPr>
              <a:grpSpLocks noChangeAspect="1"/>
            </p:cNvGrpSpPr>
            <p:nvPr/>
          </p:nvGrpSpPr>
          <p:grpSpPr bwMode="auto">
            <a:xfrm rot="18923445">
              <a:off x="5963891" y="1767426"/>
              <a:ext cx="285692" cy="285786"/>
              <a:chOff x="14101" y="4437"/>
              <a:chExt cx="3056" cy="3057"/>
            </a:xfrm>
          </p:grpSpPr>
          <p:sp>
            <p:nvSpPr>
              <p:cNvPr id="25" name="Freeform 11">
                <a:extLst>
                  <a:ext uri="{FF2B5EF4-FFF2-40B4-BE49-F238E27FC236}">
                    <a16:creationId xmlns:a16="http://schemas.microsoft.com/office/drawing/2014/main" id="{E028F757-A970-42B9-B490-4399C86F139C}"/>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6" name="Freeform 12">
                <a:extLst>
                  <a:ext uri="{FF2B5EF4-FFF2-40B4-BE49-F238E27FC236}">
                    <a16:creationId xmlns:a16="http://schemas.microsoft.com/office/drawing/2014/main" id="{B147EC58-9FD3-48F7-8D38-F886BD87982A}"/>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2" name="Group 10">
              <a:extLst>
                <a:ext uri="{FF2B5EF4-FFF2-40B4-BE49-F238E27FC236}">
                  <a16:creationId xmlns:a16="http://schemas.microsoft.com/office/drawing/2014/main" id="{2F5C8355-C462-4643-A00D-0176B09F03B9}"/>
                </a:ext>
              </a:extLst>
            </p:cNvPr>
            <p:cNvGrpSpPr>
              <a:grpSpLocks noChangeAspect="1"/>
            </p:cNvGrpSpPr>
            <p:nvPr/>
          </p:nvGrpSpPr>
          <p:grpSpPr bwMode="auto">
            <a:xfrm rot="18923445">
              <a:off x="5823870" y="1809585"/>
              <a:ext cx="399751" cy="399882"/>
              <a:chOff x="14101" y="4437"/>
              <a:chExt cx="3056" cy="3057"/>
            </a:xfrm>
          </p:grpSpPr>
          <p:sp>
            <p:nvSpPr>
              <p:cNvPr id="23" name="Freeform 11">
                <a:extLst>
                  <a:ext uri="{FF2B5EF4-FFF2-40B4-BE49-F238E27FC236}">
                    <a16:creationId xmlns:a16="http://schemas.microsoft.com/office/drawing/2014/main" id="{123BA4D5-7C83-44C6-BD96-48853F15CED8}"/>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24" name="Freeform 12">
                <a:extLst>
                  <a:ext uri="{FF2B5EF4-FFF2-40B4-BE49-F238E27FC236}">
                    <a16:creationId xmlns:a16="http://schemas.microsoft.com/office/drawing/2014/main" id="{842E18D0-D74D-4B9D-9227-EE8EF4F8A791}"/>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sp>
        <p:nvSpPr>
          <p:cNvPr id="27" name="文本框 26">
            <a:extLst>
              <a:ext uri="{FF2B5EF4-FFF2-40B4-BE49-F238E27FC236}">
                <a16:creationId xmlns:a16="http://schemas.microsoft.com/office/drawing/2014/main" id="{17C01959-27F8-4887-AFD9-AC86185A4CF2}"/>
              </a:ext>
            </a:extLst>
          </p:cNvPr>
          <p:cNvSpPr txBox="1"/>
          <p:nvPr/>
        </p:nvSpPr>
        <p:spPr>
          <a:xfrm>
            <a:off x="731838" y="1290635"/>
            <a:ext cx="1545295" cy="461665"/>
          </a:xfrm>
          <a:prstGeom prst="rect">
            <a:avLst/>
          </a:prstGeom>
          <a:noFill/>
        </p:spPr>
        <p:txBody>
          <a:bodyPr wrap="none" lIns="0" tIns="0" rIns="0" bIns="0" rtlCol="0">
            <a:noAutofit/>
          </a:bodyPr>
          <a:lstStyle/>
          <a:p>
            <a:r>
              <a:rPr lang="zh-CN" altLang="en-US" sz="3000" b="1" dirty="0">
                <a:solidFill>
                  <a:schemeClr val="bg1"/>
                </a:solidFill>
                <a:latin typeface="+mj-ea"/>
                <a:ea typeface="+mj-ea"/>
              </a:rPr>
              <a:t>思考与不足</a:t>
            </a:r>
          </a:p>
        </p:txBody>
      </p:sp>
      <p:grpSp>
        <p:nvGrpSpPr>
          <p:cNvPr id="50" name="Group 10">
            <a:extLst>
              <a:ext uri="{FF2B5EF4-FFF2-40B4-BE49-F238E27FC236}">
                <a16:creationId xmlns:a16="http://schemas.microsoft.com/office/drawing/2014/main" id="{D29A0CD0-1C9F-4574-90B0-F6F4D7FC6F8C}"/>
              </a:ext>
            </a:extLst>
          </p:cNvPr>
          <p:cNvGrpSpPr>
            <a:grpSpLocks noChangeAspect="1"/>
          </p:cNvGrpSpPr>
          <p:nvPr/>
        </p:nvGrpSpPr>
        <p:grpSpPr bwMode="auto">
          <a:xfrm rot="8100000">
            <a:off x="10881713" y="1283340"/>
            <a:ext cx="1284904" cy="1285324"/>
            <a:chOff x="14101" y="4437"/>
            <a:chExt cx="3056" cy="3057"/>
          </a:xfrm>
        </p:grpSpPr>
        <p:sp>
          <p:nvSpPr>
            <p:cNvPr id="51" name="Freeform 11">
              <a:extLst>
                <a:ext uri="{FF2B5EF4-FFF2-40B4-BE49-F238E27FC236}">
                  <a16:creationId xmlns:a16="http://schemas.microsoft.com/office/drawing/2014/main" id="{DE256F6F-1068-4425-9CA0-4C1C0ABFDC51}"/>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52" name="Freeform 12">
              <a:extLst>
                <a:ext uri="{FF2B5EF4-FFF2-40B4-BE49-F238E27FC236}">
                  <a16:creationId xmlns:a16="http://schemas.microsoft.com/office/drawing/2014/main" id="{31DC1011-6954-4924-A51E-36350AA5D4C3}"/>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sp>
        <p:nvSpPr>
          <p:cNvPr id="3" name="矩形 2">
            <a:extLst>
              <a:ext uri="{FF2B5EF4-FFF2-40B4-BE49-F238E27FC236}">
                <a16:creationId xmlns:a16="http://schemas.microsoft.com/office/drawing/2014/main" id="{04562DF0-A61B-3ABA-E5A1-EA26CD9BAC38}"/>
              </a:ext>
            </a:extLst>
          </p:cNvPr>
          <p:cNvSpPr/>
          <p:nvPr/>
        </p:nvSpPr>
        <p:spPr>
          <a:xfrm>
            <a:off x="482400" y="158400"/>
            <a:ext cx="2245622" cy="4687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567852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a:extLst>
              <a:ext uri="{FF2B5EF4-FFF2-40B4-BE49-F238E27FC236}">
                <a16:creationId xmlns:a16="http://schemas.microsoft.com/office/drawing/2014/main" id="{83186101-9D49-470A-97E2-366F847E572B}"/>
              </a:ext>
            </a:extLst>
          </p:cNvPr>
          <p:cNvGrpSpPr/>
          <p:nvPr/>
        </p:nvGrpSpPr>
        <p:grpSpPr>
          <a:xfrm rot="8100000">
            <a:off x="9887698" y="1049955"/>
            <a:ext cx="2327172" cy="2327712"/>
            <a:chOff x="18351500" y="3723568"/>
            <a:chExt cx="4878842" cy="4879972"/>
          </a:xfrm>
        </p:grpSpPr>
        <p:sp>
          <p:nvSpPr>
            <p:cNvPr id="48" name="Freeform 6">
              <a:extLst>
                <a:ext uri="{FF2B5EF4-FFF2-40B4-BE49-F238E27FC236}">
                  <a16:creationId xmlns:a16="http://schemas.microsoft.com/office/drawing/2014/main" id="{C9B248A0-8A3C-475B-8FDC-97B556E47CF8}"/>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accent2">
                <a:alpha val="7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49" name="Freeform 7">
              <a:extLst>
                <a:ext uri="{FF2B5EF4-FFF2-40B4-BE49-F238E27FC236}">
                  <a16:creationId xmlns:a16="http://schemas.microsoft.com/office/drawing/2014/main" id="{F5F6DA3A-FB7D-4EA0-A04B-C7B69EA958D1}"/>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sp>
        <p:nvSpPr>
          <p:cNvPr id="2" name="矩形: 圆角 1">
            <a:extLst>
              <a:ext uri="{FF2B5EF4-FFF2-40B4-BE49-F238E27FC236}">
                <a16:creationId xmlns:a16="http://schemas.microsoft.com/office/drawing/2014/main" id="{9010AE42-08F7-474D-8AE2-24C6ECE5B479}"/>
              </a:ext>
            </a:extLst>
          </p:cNvPr>
          <p:cNvSpPr/>
          <p:nvPr/>
        </p:nvSpPr>
        <p:spPr>
          <a:xfrm>
            <a:off x="1976326" y="2387180"/>
            <a:ext cx="9519848" cy="3610562"/>
          </a:xfrm>
          <a:prstGeom prst="roundRect">
            <a:avLst>
              <a:gd name="adj" fmla="val 5921"/>
            </a:avLst>
          </a:prstGeom>
          <a:gradFill>
            <a:gsLst>
              <a:gs pos="0">
                <a:schemeClr val="accent3">
                  <a:lumMod val="30000"/>
                  <a:lumOff val="70000"/>
                </a:schemeClr>
              </a:gs>
              <a:gs pos="100000">
                <a:schemeClr val="accent3"/>
              </a:gs>
            </a:gsLst>
            <a:lin ang="2700000" scaled="1"/>
          </a:gradFill>
          <a:ln>
            <a:noFill/>
          </a:ln>
          <a:effectLst>
            <a:outerShdw blurRad="254000" algn="ctr" rotWithShape="0">
              <a:schemeClr val="accent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dirty="0"/>
          </a:p>
        </p:txBody>
      </p:sp>
      <p:sp>
        <p:nvSpPr>
          <p:cNvPr id="108" name="文本框 107">
            <a:extLst>
              <a:ext uri="{FF2B5EF4-FFF2-40B4-BE49-F238E27FC236}">
                <a16:creationId xmlns:a16="http://schemas.microsoft.com/office/drawing/2014/main" id="{2BFABB35-BB5B-40A1-AF88-7BFCF255B07B}"/>
              </a:ext>
            </a:extLst>
          </p:cNvPr>
          <p:cNvSpPr txBox="1"/>
          <p:nvPr/>
        </p:nvSpPr>
        <p:spPr>
          <a:xfrm>
            <a:off x="2500985" y="2737338"/>
            <a:ext cx="8192034" cy="2888388"/>
          </a:xfrm>
          <a:prstGeom prst="rect">
            <a:avLst/>
          </a:prstGeom>
          <a:noFill/>
        </p:spPr>
        <p:txBody>
          <a:bodyPr wrap="square" lIns="0" tIns="0" rIns="0" bIns="0" rtlCol="0">
            <a:noAutofit/>
          </a:bodyPr>
          <a:lstStyle/>
          <a:p>
            <a:pPr marL="342900" indent="-342900">
              <a:lnSpc>
                <a:spcPct val="125000"/>
              </a:lnSpc>
              <a:buFont typeface="+mj-lt"/>
              <a:buAutoNum type="arabicPeriod"/>
            </a:pPr>
            <a:r>
              <a:rPr lang="zh-CN" altLang="en-US" sz="2200" dirty="0">
                <a:solidFill>
                  <a:schemeClr val="tx1">
                    <a:lumMod val="85000"/>
                    <a:lumOff val="15000"/>
                  </a:schemeClr>
                </a:solidFill>
                <a:latin typeface="+mn-ea"/>
              </a:rPr>
              <a:t>当前项目主要针对，住校的中学生、大学生，对于幼儿园和小学生等走读的学生，项目当前的能力显然不足以应对，未来还可以增加对每位学生及其家长的实时的风险分析与防控</a:t>
            </a:r>
            <a:endParaRPr lang="en-US" altLang="zh-CN" sz="2200" dirty="0">
              <a:solidFill>
                <a:schemeClr val="tx1">
                  <a:lumMod val="85000"/>
                  <a:lumOff val="15000"/>
                </a:schemeClr>
              </a:solidFill>
              <a:latin typeface="+mn-ea"/>
            </a:endParaRPr>
          </a:p>
          <a:p>
            <a:pPr marL="342900" indent="-342900">
              <a:lnSpc>
                <a:spcPct val="125000"/>
              </a:lnSpc>
              <a:buFont typeface="+mj-lt"/>
              <a:buAutoNum type="arabicPeriod"/>
            </a:pPr>
            <a:r>
              <a:rPr lang="zh-CN" altLang="en-US" sz="2200" dirty="0">
                <a:solidFill>
                  <a:schemeClr val="tx1">
                    <a:lumMod val="85000"/>
                    <a:lumOff val="15000"/>
                  </a:schemeClr>
                </a:solidFill>
                <a:latin typeface="+mn-ea"/>
              </a:rPr>
              <a:t>企业当前也面对着艰难的防疫工作，未来还可以针对企业做适应的版本，为企业防疫工作同样提供很大的便利</a:t>
            </a:r>
            <a:endParaRPr lang="en-US" altLang="zh-CN" sz="2200" dirty="0">
              <a:solidFill>
                <a:schemeClr val="tx1">
                  <a:lumMod val="85000"/>
                  <a:lumOff val="15000"/>
                </a:schemeClr>
              </a:solidFill>
              <a:latin typeface="+mn-ea"/>
            </a:endParaRPr>
          </a:p>
          <a:p>
            <a:pPr marL="342900" indent="-342900">
              <a:lnSpc>
                <a:spcPct val="125000"/>
              </a:lnSpc>
              <a:buFont typeface="+mj-lt"/>
              <a:buAutoNum type="arabicPeriod"/>
            </a:pPr>
            <a:r>
              <a:rPr lang="zh-CN" altLang="en-US" sz="2200" dirty="0">
                <a:solidFill>
                  <a:schemeClr val="tx1">
                    <a:lumMod val="85000"/>
                    <a:lumOff val="15000"/>
                  </a:schemeClr>
                </a:solidFill>
                <a:latin typeface="+mn-ea"/>
              </a:rPr>
              <a:t>最后还可以推出大众化的产品，以成都为试点逐步扩展到全国，最终成为全国人民安全的后盾</a:t>
            </a:r>
            <a:endParaRPr lang="en-US" altLang="zh-CN" sz="2200" dirty="0">
              <a:solidFill>
                <a:schemeClr val="tx1">
                  <a:lumMod val="85000"/>
                  <a:lumOff val="15000"/>
                </a:schemeClr>
              </a:solidFill>
              <a:latin typeface="+mn-ea"/>
            </a:endParaRPr>
          </a:p>
          <a:p>
            <a:pPr lvl="1" algn="just">
              <a:lnSpc>
                <a:spcPct val="125000"/>
              </a:lnSpc>
            </a:pPr>
            <a:endParaRPr lang="en-US" altLang="zh-CN" dirty="0">
              <a:solidFill>
                <a:schemeClr val="tx1">
                  <a:lumMod val="85000"/>
                  <a:lumOff val="15000"/>
                </a:schemeClr>
              </a:solidFill>
              <a:latin typeface="+mn-ea"/>
            </a:endParaRPr>
          </a:p>
          <a:p>
            <a:pPr marL="457200" indent="-457200" algn="just">
              <a:lnSpc>
                <a:spcPct val="125000"/>
              </a:lnSpc>
              <a:buFont typeface="+mj-lt"/>
              <a:buAutoNum type="arabicPeriod"/>
            </a:pPr>
            <a:endParaRPr lang="en-US" altLang="zh-CN" sz="2400" dirty="0">
              <a:solidFill>
                <a:schemeClr val="tx1">
                  <a:lumMod val="85000"/>
                  <a:lumOff val="15000"/>
                </a:schemeClr>
              </a:solidFill>
              <a:latin typeface="+mn-ea"/>
            </a:endParaRPr>
          </a:p>
        </p:txBody>
      </p:sp>
      <p:grpSp>
        <p:nvGrpSpPr>
          <p:cNvPr id="20" name="组合 19">
            <a:extLst>
              <a:ext uri="{FF2B5EF4-FFF2-40B4-BE49-F238E27FC236}">
                <a16:creationId xmlns:a16="http://schemas.microsoft.com/office/drawing/2014/main" id="{23B8F351-402D-44DD-9A46-8B6D3ADE31F9}"/>
              </a:ext>
            </a:extLst>
          </p:cNvPr>
          <p:cNvGrpSpPr/>
          <p:nvPr/>
        </p:nvGrpSpPr>
        <p:grpSpPr>
          <a:xfrm>
            <a:off x="2659426" y="1290635"/>
            <a:ext cx="425713" cy="442041"/>
            <a:chOff x="5823870" y="1767426"/>
            <a:chExt cx="425713" cy="442041"/>
          </a:xfrm>
        </p:grpSpPr>
        <p:grpSp>
          <p:nvGrpSpPr>
            <p:cNvPr id="21" name="Group 10">
              <a:extLst>
                <a:ext uri="{FF2B5EF4-FFF2-40B4-BE49-F238E27FC236}">
                  <a16:creationId xmlns:a16="http://schemas.microsoft.com/office/drawing/2014/main" id="{070D9B54-1814-463E-BA44-EAE0910C7BA8}"/>
                </a:ext>
              </a:extLst>
            </p:cNvPr>
            <p:cNvGrpSpPr>
              <a:grpSpLocks noChangeAspect="1"/>
            </p:cNvGrpSpPr>
            <p:nvPr/>
          </p:nvGrpSpPr>
          <p:grpSpPr bwMode="auto">
            <a:xfrm rot="18923445">
              <a:off x="5963891" y="1767426"/>
              <a:ext cx="285692" cy="285786"/>
              <a:chOff x="14101" y="4437"/>
              <a:chExt cx="3056" cy="3057"/>
            </a:xfrm>
          </p:grpSpPr>
          <p:sp>
            <p:nvSpPr>
              <p:cNvPr id="25" name="Freeform 11">
                <a:extLst>
                  <a:ext uri="{FF2B5EF4-FFF2-40B4-BE49-F238E27FC236}">
                    <a16:creationId xmlns:a16="http://schemas.microsoft.com/office/drawing/2014/main" id="{E028F757-A970-42B9-B490-4399C86F139C}"/>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6" name="Freeform 12">
                <a:extLst>
                  <a:ext uri="{FF2B5EF4-FFF2-40B4-BE49-F238E27FC236}">
                    <a16:creationId xmlns:a16="http://schemas.microsoft.com/office/drawing/2014/main" id="{B147EC58-9FD3-48F7-8D38-F886BD87982A}"/>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2" name="Group 10">
              <a:extLst>
                <a:ext uri="{FF2B5EF4-FFF2-40B4-BE49-F238E27FC236}">
                  <a16:creationId xmlns:a16="http://schemas.microsoft.com/office/drawing/2014/main" id="{2F5C8355-C462-4643-A00D-0176B09F03B9}"/>
                </a:ext>
              </a:extLst>
            </p:cNvPr>
            <p:cNvGrpSpPr>
              <a:grpSpLocks noChangeAspect="1"/>
            </p:cNvGrpSpPr>
            <p:nvPr/>
          </p:nvGrpSpPr>
          <p:grpSpPr bwMode="auto">
            <a:xfrm rot="18923445">
              <a:off x="5823870" y="1809585"/>
              <a:ext cx="399751" cy="399882"/>
              <a:chOff x="14101" y="4437"/>
              <a:chExt cx="3056" cy="3057"/>
            </a:xfrm>
          </p:grpSpPr>
          <p:sp>
            <p:nvSpPr>
              <p:cNvPr id="23" name="Freeform 11">
                <a:extLst>
                  <a:ext uri="{FF2B5EF4-FFF2-40B4-BE49-F238E27FC236}">
                    <a16:creationId xmlns:a16="http://schemas.microsoft.com/office/drawing/2014/main" id="{123BA4D5-7C83-44C6-BD96-48853F15CED8}"/>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bg1"/>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24" name="Freeform 12">
                <a:extLst>
                  <a:ext uri="{FF2B5EF4-FFF2-40B4-BE49-F238E27FC236}">
                    <a16:creationId xmlns:a16="http://schemas.microsoft.com/office/drawing/2014/main" id="{842E18D0-D74D-4B9D-9227-EE8EF4F8A791}"/>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sp>
        <p:nvSpPr>
          <p:cNvPr id="27" name="文本框 26">
            <a:extLst>
              <a:ext uri="{FF2B5EF4-FFF2-40B4-BE49-F238E27FC236}">
                <a16:creationId xmlns:a16="http://schemas.microsoft.com/office/drawing/2014/main" id="{17C01959-27F8-4887-AFD9-AC86185A4CF2}"/>
              </a:ext>
            </a:extLst>
          </p:cNvPr>
          <p:cNvSpPr txBox="1"/>
          <p:nvPr/>
        </p:nvSpPr>
        <p:spPr>
          <a:xfrm>
            <a:off x="731838" y="1290635"/>
            <a:ext cx="1545295" cy="461665"/>
          </a:xfrm>
          <a:prstGeom prst="rect">
            <a:avLst/>
          </a:prstGeom>
          <a:noFill/>
        </p:spPr>
        <p:txBody>
          <a:bodyPr wrap="none" lIns="0" tIns="0" rIns="0" bIns="0" rtlCol="0">
            <a:noAutofit/>
          </a:bodyPr>
          <a:lstStyle/>
          <a:p>
            <a:r>
              <a:rPr lang="zh-CN" altLang="en-US" sz="3000" b="1" dirty="0">
                <a:solidFill>
                  <a:schemeClr val="bg1"/>
                </a:solidFill>
                <a:latin typeface="+mj-ea"/>
                <a:ea typeface="+mj-ea"/>
              </a:rPr>
              <a:t>未来的展望</a:t>
            </a:r>
          </a:p>
        </p:txBody>
      </p:sp>
      <p:grpSp>
        <p:nvGrpSpPr>
          <p:cNvPr id="50" name="Group 10">
            <a:extLst>
              <a:ext uri="{FF2B5EF4-FFF2-40B4-BE49-F238E27FC236}">
                <a16:creationId xmlns:a16="http://schemas.microsoft.com/office/drawing/2014/main" id="{D29A0CD0-1C9F-4574-90B0-F6F4D7FC6F8C}"/>
              </a:ext>
            </a:extLst>
          </p:cNvPr>
          <p:cNvGrpSpPr>
            <a:grpSpLocks noChangeAspect="1"/>
          </p:cNvGrpSpPr>
          <p:nvPr/>
        </p:nvGrpSpPr>
        <p:grpSpPr bwMode="auto">
          <a:xfrm rot="8100000">
            <a:off x="10881713" y="1283340"/>
            <a:ext cx="1284904" cy="1285324"/>
            <a:chOff x="14101" y="4437"/>
            <a:chExt cx="3056" cy="3057"/>
          </a:xfrm>
        </p:grpSpPr>
        <p:sp>
          <p:nvSpPr>
            <p:cNvPr id="51" name="Freeform 11">
              <a:extLst>
                <a:ext uri="{FF2B5EF4-FFF2-40B4-BE49-F238E27FC236}">
                  <a16:creationId xmlns:a16="http://schemas.microsoft.com/office/drawing/2014/main" id="{DE256F6F-1068-4425-9CA0-4C1C0ABFDC51}"/>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52" name="Freeform 12">
              <a:extLst>
                <a:ext uri="{FF2B5EF4-FFF2-40B4-BE49-F238E27FC236}">
                  <a16:creationId xmlns:a16="http://schemas.microsoft.com/office/drawing/2014/main" id="{31DC1011-6954-4924-A51E-36350AA5D4C3}"/>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sp>
        <p:nvSpPr>
          <p:cNvPr id="3" name="矩形 2">
            <a:extLst>
              <a:ext uri="{FF2B5EF4-FFF2-40B4-BE49-F238E27FC236}">
                <a16:creationId xmlns:a16="http://schemas.microsoft.com/office/drawing/2014/main" id="{B1CF386A-308A-9625-FC8D-B0BA657288E7}"/>
              </a:ext>
            </a:extLst>
          </p:cNvPr>
          <p:cNvSpPr/>
          <p:nvPr/>
        </p:nvSpPr>
        <p:spPr>
          <a:xfrm>
            <a:off x="532800" y="129600"/>
            <a:ext cx="2188800" cy="676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93633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057E546-ADA7-EA7C-AB2F-B6666806675E}"/>
              </a:ext>
            </a:extLst>
          </p:cNvPr>
          <p:cNvSpPr/>
          <p:nvPr/>
        </p:nvSpPr>
        <p:spPr>
          <a:xfrm>
            <a:off x="403200" y="122400"/>
            <a:ext cx="2203200" cy="511200"/>
          </a:xfrm>
          <a:prstGeom prst="rect">
            <a:avLst/>
          </a:prstGeom>
          <a:solidFill>
            <a:srgbClr val="3654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737826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688B8CC6-B548-40CA-93E4-212D0E04D22F}"/>
              </a:ext>
            </a:extLst>
          </p:cNvPr>
          <p:cNvGrpSpPr/>
          <p:nvPr/>
        </p:nvGrpSpPr>
        <p:grpSpPr>
          <a:xfrm rot="637793">
            <a:off x="6717963" y="-2695151"/>
            <a:ext cx="8786687" cy="13156983"/>
            <a:chOff x="14552960" y="-177472"/>
            <a:chExt cx="7029080" cy="10525183"/>
          </a:xfrm>
        </p:grpSpPr>
        <p:grpSp>
          <p:nvGrpSpPr>
            <p:cNvPr id="28" name="组合 27">
              <a:extLst>
                <a:ext uri="{FF2B5EF4-FFF2-40B4-BE49-F238E27FC236}">
                  <a16:creationId xmlns:a16="http://schemas.microsoft.com/office/drawing/2014/main" id="{D57EA9D9-5E3A-4570-A0A1-FE4F71280BCC}"/>
                </a:ext>
              </a:extLst>
            </p:cNvPr>
            <p:cNvGrpSpPr/>
            <p:nvPr/>
          </p:nvGrpSpPr>
          <p:grpSpPr>
            <a:xfrm rot="1495231">
              <a:off x="15166450" y="-177472"/>
              <a:ext cx="4878842" cy="4879972"/>
              <a:chOff x="18351500" y="3723568"/>
              <a:chExt cx="4878842" cy="4879972"/>
            </a:xfrm>
          </p:grpSpPr>
          <p:sp>
            <p:nvSpPr>
              <p:cNvPr id="32" name="Freeform 6">
                <a:extLst>
                  <a:ext uri="{FF2B5EF4-FFF2-40B4-BE49-F238E27FC236}">
                    <a16:creationId xmlns:a16="http://schemas.microsoft.com/office/drawing/2014/main" id="{A1E9E03B-1BC3-4C9A-8A51-7329E00EC163}"/>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7">
                <a:extLst>
                  <a:ext uri="{FF2B5EF4-FFF2-40B4-BE49-F238E27FC236}">
                    <a16:creationId xmlns:a16="http://schemas.microsoft.com/office/drawing/2014/main" id="{245CCFFC-F09A-47D8-8B3B-88EF31E8902B}"/>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9" name="组合 28">
              <a:extLst>
                <a:ext uri="{FF2B5EF4-FFF2-40B4-BE49-F238E27FC236}">
                  <a16:creationId xmlns:a16="http://schemas.microsoft.com/office/drawing/2014/main" id="{B5AA2E4A-FA11-4014-B207-60C2845236D6}"/>
                </a:ext>
              </a:extLst>
            </p:cNvPr>
            <p:cNvGrpSpPr/>
            <p:nvPr/>
          </p:nvGrpSpPr>
          <p:grpSpPr>
            <a:xfrm rot="12295231">
              <a:off x="14552960" y="3317003"/>
              <a:ext cx="7029080" cy="7030708"/>
              <a:chOff x="18351500" y="3723568"/>
              <a:chExt cx="4878842" cy="4879972"/>
            </a:xfrm>
          </p:grpSpPr>
          <p:sp>
            <p:nvSpPr>
              <p:cNvPr id="30" name="Freeform 6">
                <a:extLst>
                  <a:ext uri="{FF2B5EF4-FFF2-40B4-BE49-F238E27FC236}">
                    <a16:creationId xmlns:a16="http://schemas.microsoft.com/office/drawing/2014/main" id="{3C6CFD63-5B57-41A7-B662-313039308E9A}"/>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7">
                <a:extLst>
                  <a:ext uri="{FF2B5EF4-FFF2-40B4-BE49-F238E27FC236}">
                    <a16:creationId xmlns:a16="http://schemas.microsoft.com/office/drawing/2014/main" id="{1B6F08D9-7F96-4802-B7C9-CB4EEC20831D}"/>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17" name="文本框 16">
            <a:extLst>
              <a:ext uri="{FF2B5EF4-FFF2-40B4-BE49-F238E27FC236}">
                <a16:creationId xmlns:a16="http://schemas.microsoft.com/office/drawing/2014/main" id="{9DFB6750-B4E8-42BD-93E8-AF90F8BF68F5}"/>
              </a:ext>
            </a:extLst>
          </p:cNvPr>
          <p:cNvSpPr txBox="1"/>
          <p:nvPr/>
        </p:nvSpPr>
        <p:spPr>
          <a:xfrm>
            <a:off x="4579005" y="1405326"/>
            <a:ext cx="3077766" cy="461665"/>
          </a:xfrm>
          <a:prstGeom prst="rect">
            <a:avLst/>
          </a:prstGeom>
          <a:noFill/>
        </p:spPr>
        <p:txBody>
          <a:bodyPr wrap="none" lIns="0" tIns="0" rIns="0" bIns="0" rtlCol="0">
            <a:noAutofit/>
          </a:bodyPr>
          <a:lstStyle/>
          <a:p>
            <a:r>
              <a:rPr lang="zh-CN" altLang="en-US" sz="3000" dirty="0">
                <a:solidFill>
                  <a:schemeClr val="accent1"/>
                </a:solidFill>
              </a:rPr>
              <a:t>选题的背景与意义</a:t>
            </a:r>
          </a:p>
        </p:txBody>
      </p:sp>
      <p:sp>
        <p:nvSpPr>
          <p:cNvPr id="45" name="文本框 44">
            <a:extLst>
              <a:ext uri="{FF2B5EF4-FFF2-40B4-BE49-F238E27FC236}">
                <a16:creationId xmlns:a16="http://schemas.microsoft.com/office/drawing/2014/main" id="{DDE6D1B3-6946-4FA3-91D2-3DB615B678EA}"/>
              </a:ext>
            </a:extLst>
          </p:cNvPr>
          <p:cNvSpPr txBox="1"/>
          <p:nvPr/>
        </p:nvSpPr>
        <p:spPr>
          <a:xfrm>
            <a:off x="4579005" y="1923195"/>
            <a:ext cx="4056431" cy="230832"/>
          </a:xfrm>
          <a:prstGeom prst="rect">
            <a:avLst/>
          </a:prstGeom>
          <a:noFill/>
        </p:spPr>
        <p:txBody>
          <a:bodyPr wrap="none" lIns="0" tIns="0" rIns="0" bIns="0" rtlCol="0">
            <a:noAutofit/>
          </a:bodyPr>
          <a:lstStyle/>
          <a:p>
            <a:r>
              <a:rPr lang="en-US" altLang="zh-CN" sz="1500" dirty="0">
                <a:solidFill>
                  <a:schemeClr val="accent1"/>
                </a:solidFill>
              </a:rPr>
              <a:t>Background and Significance of Topic Selection</a:t>
            </a:r>
          </a:p>
        </p:txBody>
      </p:sp>
      <p:sp>
        <p:nvSpPr>
          <p:cNvPr id="68" name="文本框 67">
            <a:extLst>
              <a:ext uri="{FF2B5EF4-FFF2-40B4-BE49-F238E27FC236}">
                <a16:creationId xmlns:a16="http://schemas.microsoft.com/office/drawing/2014/main" id="{62D46145-B2B0-4316-8ABB-6A70F0AED189}"/>
              </a:ext>
            </a:extLst>
          </p:cNvPr>
          <p:cNvSpPr txBox="1"/>
          <p:nvPr/>
        </p:nvSpPr>
        <p:spPr>
          <a:xfrm>
            <a:off x="4579005" y="2534411"/>
            <a:ext cx="2693045" cy="461665"/>
          </a:xfrm>
          <a:prstGeom prst="rect">
            <a:avLst/>
          </a:prstGeom>
          <a:noFill/>
        </p:spPr>
        <p:txBody>
          <a:bodyPr wrap="none" lIns="0" tIns="0" rIns="0" bIns="0" rtlCol="0">
            <a:noAutofit/>
          </a:bodyPr>
          <a:lstStyle/>
          <a:p>
            <a:r>
              <a:rPr lang="zh-CN" altLang="en-US" sz="3000" dirty="0">
                <a:solidFill>
                  <a:schemeClr val="accent1"/>
                </a:solidFill>
              </a:rPr>
              <a:t>技术选型与设计思路</a:t>
            </a:r>
          </a:p>
        </p:txBody>
      </p:sp>
      <p:sp>
        <p:nvSpPr>
          <p:cNvPr id="69" name="文本框 68">
            <a:extLst>
              <a:ext uri="{FF2B5EF4-FFF2-40B4-BE49-F238E27FC236}">
                <a16:creationId xmlns:a16="http://schemas.microsoft.com/office/drawing/2014/main" id="{8D335D09-82E9-4F86-A964-442977533C5D}"/>
              </a:ext>
            </a:extLst>
          </p:cNvPr>
          <p:cNvSpPr txBox="1"/>
          <p:nvPr/>
        </p:nvSpPr>
        <p:spPr>
          <a:xfrm>
            <a:off x="4579005" y="3052280"/>
            <a:ext cx="2954911" cy="230832"/>
          </a:xfrm>
          <a:prstGeom prst="rect">
            <a:avLst/>
          </a:prstGeom>
          <a:noFill/>
        </p:spPr>
        <p:txBody>
          <a:bodyPr wrap="none" lIns="0" tIns="0" rIns="0" bIns="0" rtlCol="0">
            <a:noAutofit/>
          </a:bodyPr>
          <a:lstStyle/>
          <a:p>
            <a:r>
              <a:rPr lang="en-US" altLang="zh-CN" sz="1500" dirty="0">
                <a:solidFill>
                  <a:schemeClr val="accent1"/>
                </a:solidFill>
              </a:rPr>
              <a:t>Technical selection and design ideas</a:t>
            </a:r>
          </a:p>
        </p:txBody>
      </p:sp>
      <p:sp>
        <p:nvSpPr>
          <p:cNvPr id="70" name="文本框 69">
            <a:extLst>
              <a:ext uri="{FF2B5EF4-FFF2-40B4-BE49-F238E27FC236}">
                <a16:creationId xmlns:a16="http://schemas.microsoft.com/office/drawing/2014/main" id="{DEA020CA-298C-413A-9EF7-ACCE5924451F}"/>
              </a:ext>
            </a:extLst>
          </p:cNvPr>
          <p:cNvSpPr txBox="1"/>
          <p:nvPr/>
        </p:nvSpPr>
        <p:spPr>
          <a:xfrm>
            <a:off x="4579005" y="3663496"/>
            <a:ext cx="3462486" cy="461665"/>
          </a:xfrm>
          <a:prstGeom prst="rect">
            <a:avLst/>
          </a:prstGeom>
          <a:noFill/>
        </p:spPr>
        <p:txBody>
          <a:bodyPr wrap="none" lIns="0" tIns="0" rIns="0" bIns="0" rtlCol="0">
            <a:noAutofit/>
          </a:bodyPr>
          <a:lstStyle/>
          <a:p>
            <a:r>
              <a:rPr lang="zh-CN" altLang="en-US" sz="3000" dirty="0">
                <a:solidFill>
                  <a:schemeClr val="accent1"/>
                </a:solidFill>
              </a:rPr>
              <a:t>成品展示</a:t>
            </a:r>
          </a:p>
        </p:txBody>
      </p:sp>
      <p:sp>
        <p:nvSpPr>
          <p:cNvPr id="71" name="文本框 70">
            <a:extLst>
              <a:ext uri="{FF2B5EF4-FFF2-40B4-BE49-F238E27FC236}">
                <a16:creationId xmlns:a16="http://schemas.microsoft.com/office/drawing/2014/main" id="{8E441FD2-591A-4EC1-8578-45ECD0EFFADE}"/>
              </a:ext>
            </a:extLst>
          </p:cNvPr>
          <p:cNvSpPr txBox="1"/>
          <p:nvPr/>
        </p:nvSpPr>
        <p:spPr>
          <a:xfrm>
            <a:off x="4579005" y="4181365"/>
            <a:ext cx="3833935" cy="230832"/>
          </a:xfrm>
          <a:prstGeom prst="rect">
            <a:avLst/>
          </a:prstGeom>
          <a:noFill/>
        </p:spPr>
        <p:txBody>
          <a:bodyPr wrap="none" lIns="0" tIns="0" rIns="0" bIns="0" rtlCol="0">
            <a:noAutofit/>
          </a:bodyPr>
          <a:lstStyle/>
          <a:p>
            <a:r>
              <a:rPr lang="en-US" altLang="zh-CN" sz="1500" dirty="0">
                <a:solidFill>
                  <a:schemeClr val="accent1"/>
                </a:solidFill>
              </a:rPr>
              <a:t>Finished product demo</a:t>
            </a:r>
          </a:p>
        </p:txBody>
      </p:sp>
      <p:sp>
        <p:nvSpPr>
          <p:cNvPr id="72" name="文本框 71">
            <a:extLst>
              <a:ext uri="{FF2B5EF4-FFF2-40B4-BE49-F238E27FC236}">
                <a16:creationId xmlns:a16="http://schemas.microsoft.com/office/drawing/2014/main" id="{8867BA35-E42F-49CE-B0CF-A672358C4340}"/>
              </a:ext>
            </a:extLst>
          </p:cNvPr>
          <p:cNvSpPr txBox="1"/>
          <p:nvPr/>
        </p:nvSpPr>
        <p:spPr>
          <a:xfrm>
            <a:off x="4579005" y="4792581"/>
            <a:ext cx="2693045" cy="461665"/>
          </a:xfrm>
          <a:prstGeom prst="rect">
            <a:avLst/>
          </a:prstGeom>
          <a:noFill/>
        </p:spPr>
        <p:txBody>
          <a:bodyPr wrap="none" lIns="0" tIns="0" rIns="0" bIns="0" rtlCol="0">
            <a:noAutofit/>
          </a:bodyPr>
          <a:lstStyle/>
          <a:p>
            <a:r>
              <a:rPr lang="zh-CN" altLang="en-US" sz="3200" dirty="0">
                <a:solidFill>
                  <a:schemeClr val="accent1"/>
                </a:solidFill>
              </a:rPr>
              <a:t>项目不足与展望</a:t>
            </a:r>
          </a:p>
        </p:txBody>
      </p:sp>
      <p:sp>
        <p:nvSpPr>
          <p:cNvPr id="73" name="文本框 72">
            <a:extLst>
              <a:ext uri="{FF2B5EF4-FFF2-40B4-BE49-F238E27FC236}">
                <a16:creationId xmlns:a16="http://schemas.microsoft.com/office/drawing/2014/main" id="{CC1CCD11-04D0-4753-BF72-C37DDC867D98}"/>
              </a:ext>
            </a:extLst>
          </p:cNvPr>
          <p:cNvSpPr txBox="1"/>
          <p:nvPr/>
        </p:nvSpPr>
        <p:spPr>
          <a:xfrm>
            <a:off x="4579005" y="5310450"/>
            <a:ext cx="2457724" cy="230832"/>
          </a:xfrm>
          <a:prstGeom prst="rect">
            <a:avLst/>
          </a:prstGeom>
          <a:noFill/>
        </p:spPr>
        <p:txBody>
          <a:bodyPr wrap="none" lIns="0" tIns="0" rIns="0" bIns="0" rtlCol="0">
            <a:noAutofit/>
          </a:bodyPr>
          <a:lstStyle/>
          <a:p>
            <a:r>
              <a:rPr lang="en-US" altLang="zh-CN" sz="1500" dirty="0">
                <a:solidFill>
                  <a:schemeClr val="accent1"/>
                </a:solidFill>
              </a:rPr>
              <a:t>Project deficiencies and prospects</a:t>
            </a:r>
          </a:p>
        </p:txBody>
      </p:sp>
      <p:sp>
        <p:nvSpPr>
          <p:cNvPr id="78" name="文本框 77">
            <a:extLst>
              <a:ext uri="{FF2B5EF4-FFF2-40B4-BE49-F238E27FC236}">
                <a16:creationId xmlns:a16="http://schemas.microsoft.com/office/drawing/2014/main" id="{CDC4B2FB-BB76-41C8-965E-0654ED86E1AA}"/>
              </a:ext>
            </a:extLst>
          </p:cNvPr>
          <p:cNvSpPr txBox="1"/>
          <p:nvPr/>
        </p:nvSpPr>
        <p:spPr>
          <a:xfrm>
            <a:off x="3667674" y="1375533"/>
            <a:ext cx="750205" cy="538609"/>
          </a:xfrm>
          <a:prstGeom prst="rect">
            <a:avLst/>
          </a:prstGeom>
          <a:noFill/>
        </p:spPr>
        <p:txBody>
          <a:bodyPr wrap="none" lIns="0" tIns="0" rIns="0" bIns="0" rtlCol="0">
            <a:noAutofit/>
          </a:bodyPr>
          <a:lstStyle/>
          <a:p>
            <a:r>
              <a:rPr lang="en-US" altLang="zh-CN" sz="3500" dirty="0">
                <a:solidFill>
                  <a:schemeClr val="accent1"/>
                </a:solidFill>
              </a:rPr>
              <a:t>#01</a:t>
            </a:r>
            <a:endParaRPr lang="zh-CN" altLang="en-US" sz="3500" dirty="0">
              <a:solidFill>
                <a:schemeClr val="accent1"/>
              </a:solidFill>
            </a:endParaRPr>
          </a:p>
        </p:txBody>
      </p:sp>
      <p:sp>
        <p:nvSpPr>
          <p:cNvPr id="83" name="文本框 82">
            <a:extLst>
              <a:ext uri="{FF2B5EF4-FFF2-40B4-BE49-F238E27FC236}">
                <a16:creationId xmlns:a16="http://schemas.microsoft.com/office/drawing/2014/main" id="{4BA16557-8577-4ADF-9D8C-9A5C0CBEAE4C}"/>
              </a:ext>
            </a:extLst>
          </p:cNvPr>
          <p:cNvSpPr txBox="1"/>
          <p:nvPr/>
        </p:nvSpPr>
        <p:spPr>
          <a:xfrm>
            <a:off x="3667674" y="2504618"/>
            <a:ext cx="750205" cy="538609"/>
          </a:xfrm>
          <a:prstGeom prst="rect">
            <a:avLst/>
          </a:prstGeom>
          <a:noFill/>
        </p:spPr>
        <p:txBody>
          <a:bodyPr wrap="none" lIns="0" tIns="0" rIns="0" bIns="0" rtlCol="0">
            <a:noAutofit/>
          </a:bodyPr>
          <a:lstStyle/>
          <a:p>
            <a:r>
              <a:rPr lang="en-US" altLang="zh-CN" sz="3500" dirty="0">
                <a:solidFill>
                  <a:schemeClr val="accent1"/>
                </a:solidFill>
              </a:rPr>
              <a:t>#02</a:t>
            </a:r>
            <a:endParaRPr lang="zh-CN" altLang="en-US" sz="3500" dirty="0">
              <a:solidFill>
                <a:schemeClr val="accent1"/>
              </a:solidFill>
            </a:endParaRPr>
          </a:p>
        </p:txBody>
      </p:sp>
      <p:sp>
        <p:nvSpPr>
          <p:cNvPr id="87" name="文本框 86">
            <a:extLst>
              <a:ext uri="{FF2B5EF4-FFF2-40B4-BE49-F238E27FC236}">
                <a16:creationId xmlns:a16="http://schemas.microsoft.com/office/drawing/2014/main" id="{E90EF2DB-1B5B-4E69-8898-0A6A4B9DFADB}"/>
              </a:ext>
            </a:extLst>
          </p:cNvPr>
          <p:cNvSpPr txBox="1"/>
          <p:nvPr/>
        </p:nvSpPr>
        <p:spPr>
          <a:xfrm>
            <a:off x="3667674" y="3633703"/>
            <a:ext cx="750205" cy="538609"/>
          </a:xfrm>
          <a:prstGeom prst="rect">
            <a:avLst/>
          </a:prstGeom>
          <a:noFill/>
        </p:spPr>
        <p:txBody>
          <a:bodyPr wrap="none" lIns="0" tIns="0" rIns="0" bIns="0" rtlCol="0">
            <a:noAutofit/>
          </a:bodyPr>
          <a:lstStyle/>
          <a:p>
            <a:r>
              <a:rPr lang="en-US" altLang="zh-CN" sz="3500" dirty="0">
                <a:solidFill>
                  <a:schemeClr val="accent1"/>
                </a:solidFill>
              </a:rPr>
              <a:t>#03</a:t>
            </a:r>
            <a:endParaRPr lang="zh-CN" altLang="en-US" sz="3500" dirty="0">
              <a:solidFill>
                <a:schemeClr val="accent1"/>
              </a:solidFill>
            </a:endParaRPr>
          </a:p>
        </p:txBody>
      </p:sp>
      <p:sp>
        <p:nvSpPr>
          <p:cNvPr id="91" name="文本框 90">
            <a:extLst>
              <a:ext uri="{FF2B5EF4-FFF2-40B4-BE49-F238E27FC236}">
                <a16:creationId xmlns:a16="http://schemas.microsoft.com/office/drawing/2014/main" id="{3B19C32A-22A8-4440-B1CE-BB38CCFEB84C}"/>
              </a:ext>
            </a:extLst>
          </p:cNvPr>
          <p:cNvSpPr txBox="1"/>
          <p:nvPr/>
        </p:nvSpPr>
        <p:spPr>
          <a:xfrm>
            <a:off x="3667674" y="4762788"/>
            <a:ext cx="750205" cy="538609"/>
          </a:xfrm>
          <a:prstGeom prst="rect">
            <a:avLst/>
          </a:prstGeom>
          <a:noFill/>
        </p:spPr>
        <p:txBody>
          <a:bodyPr wrap="none" lIns="0" tIns="0" rIns="0" bIns="0" rtlCol="0">
            <a:noAutofit/>
          </a:bodyPr>
          <a:lstStyle/>
          <a:p>
            <a:r>
              <a:rPr lang="en-US" altLang="zh-CN" sz="3500" dirty="0">
                <a:solidFill>
                  <a:schemeClr val="accent1"/>
                </a:solidFill>
              </a:rPr>
              <a:t>#04</a:t>
            </a:r>
            <a:endParaRPr lang="zh-CN" altLang="en-US" sz="3500" dirty="0">
              <a:solidFill>
                <a:schemeClr val="accent1"/>
              </a:solidFill>
            </a:endParaRPr>
          </a:p>
        </p:txBody>
      </p:sp>
      <p:sp>
        <p:nvSpPr>
          <p:cNvPr id="19" name="文本框 18">
            <a:extLst>
              <a:ext uri="{FF2B5EF4-FFF2-40B4-BE49-F238E27FC236}">
                <a16:creationId xmlns:a16="http://schemas.microsoft.com/office/drawing/2014/main" id="{EA178E5B-74EB-4472-9261-43D09FBB4F2E}"/>
              </a:ext>
            </a:extLst>
          </p:cNvPr>
          <p:cNvSpPr txBox="1"/>
          <p:nvPr/>
        </p:nvSpPr>
        <p:spPr>
          <a:xfrm>
            <a:off x="652513" y="1325362"/>
            <a:ext cx="1288814" cy="769441"/>
          </a:xfrm>
          <a:prstGeom prst="rect">
            <a:avLst/>
          </a:prstGeom>
          <a:noFill/>
        </p:spPr>
        <p:txBody>
          <a:bodyPr wrap="none" lIns="0" tIns="0" rIns="0" bIns="0" rtlCol="0">
            <a:noAutofit/>
          </a:bodyPr>
          <a:lstStyle/>
          <a:p>
            <a:r>
              <a:rPr lang="zh-CN" altLang="en-US" sz="5000" b="1" dirty="0">
                <a:solidFill>
                  <a:schemeClr val="bg2">
                    <a:lumMod val="25000"/>
                  </a:schemeClr>
                </a:solidFill>
              </a:rPr>
              <a:t>目录</a:t>
            </a:r>
          </a:p>
        </p:txBody>
      </p:sp>
      <p:sp>
        <p:nvSpPr>
          <p:cNvPr id="20" name="文本框 19">
            <a:extLst>
              <a:ext uri="{FF2B5EF4-FFF2-40B4-BE49-F238E27FC236}">
                <a16:creationId xmlns:a16="http://schemas.microsoft.com/office/drawing/2014/main" id="{86B7EEC8-D0FE-4CE4-8A07-1E4B690DFD28}"/>
              </a:ext>
            </a:extLst>
          </p:cNvPr>
          <p:cNvSpPr txBox="1"/>
          <p:nvPr/>
        </p:nvSpPr>
        <p:spPr>
          <a:xfrm>
            <a:off x="735264" y="1025913"/>
            <a:ext cx="1585370" cy="307777"/>
          </a:xfrm>
          <a:prstGeom prst="rect">
            <a:avLst/>
          </a:prstGeom>
          <a:noFill/>
        </p:spPr>
        <p:txBody>
          <a:bodyPr wrap="none" lIns="0" tIns="0" rIns="0" bIns="0" rtlCol="0">
            <a:noAutofit/>
          </a:bodyPr>
          <a:lstStyle/>
          <a:p>
            <a:pPr algn="l"/>
            <a:r>
              <a:rPr lang="en-US" altLang="zh-CN" sz="2000" b="1" dirty="0">
                <a:solidFill>
                  <a:schemeClr val="bg2">
                    <a:lumMod val="25000"/>
                  </a:schemeClr>
                </a:solidFill>
              </a:rPr>
              <a:t>CONTENTES</a:t>
            </a:r>
            <a:endParaRPr lang="zh-CN" altLang="en-US" sz="2000" b="1" dirty="0">
              <a:solidFill>
                <a:schemeClr val="bg2">
                  <a:lumMod val="25000"/>
                </a:schemeClr>
              </a:solidFill>
            </a:endParaRPr>
          </a:p>
        </p:txBody>
      </p:sp>
      <p:sp>
        <p:nvSpPr>
          <p:cNvPr id="26" name="文本框 25">
            <a:extLst>
              <a:ext uri="{FF2B5EF4-FFF2-40B4-BE49-F238E27FC236}">
                <a16:creationId xmlns:a16="http://schemas.microsoft.com/office/drawing/2014/main" id="{A09B4996-CB2D-44E8-ACAC-AE0E0FCB9103}"/>
              </a:ext>
            </a:extLst>
          </p:cNvPr>
          <p:cNvSpPr txBox="1"/>
          <p:nvPr/>
        </p:nvSpPr>
        <p:spPr>
          <a:xfrm>
            <a:off x="10209866" y="244475"/>
            <a:ext cx="1245534" cy="307777"/>
          </a:xfrm>
          <a:prstGeom prst="rect">
            <a:avLst/>
          </a:prstGeom>
          <a:noFill/>
        </p:spPr>
        <p:txBody>
          <a:bodyPr wrap="none" lIns="0" tIns="0" rIns="0" bIns="0" rtlCol="0">
            <a:noAutofit/>
          </a:bodyPr>
          <a:lstStyle/>
          <a:p>
            <a:r>
              <a:rPr lang="en-US" altLang="zh-CN" sz="1000" cap="all" dirty="0">
                <a:solidFill>
                  <a:schemeClr val="accent1"/>
                </a:solidFill>
              </a:rPr>
              <a:t>Academic report</a:t>
            </a:r>
          </a:p>
          <a:p>
            <a:r>
              <a:rPr lang="en-US" altLang="zh-CN" sz="1000" cap="all" dirty="0">
                <a:solidFill>
                  <a:schemeClr val="accent1"/>
                </a:solidFill>
              </a:rPr>
              <a:t>presentation</a:t>
            </a:r>
            <a:endParaRPr lang="zh-CN" altLang="en-US" sz="1000" cap="all" dirty="0">
              <a:solidFill>
                <a:schemeClr val="accent1"/>
              </a:solidFill>
            </a:endParaRPr>
          </a:p>
        </p:txBody>
      </p:sp>
      <p:sp>
        <p:nvSpPr>
          <p:cNvPr id="27" name="文本框 26">
            <a:extLst>
              <a:ext uri="{FF2B5EF4-FFF2-40B4-BE49-F238E27FC236}">
                <a16:creationId xmlns:a16="http://schemas.microsoft.com/office/drawing/2014/main" id="{85A5C951-384F-47CB-AF25-1D539527FFEE}"/>
              </a:ext>
            </a:extLst>
          </p:cNvPr>
          <p:cNvSpPr txBox="1"/>
          <p:nvPr/>
        </p:nvSpPr>
        <p:spPr>
          <a:xfrm>
            <a:off x="731838" y="6013822"/>
            <a:ext cx="1888337" cy="307777"/>
          </a:xfrm>
          <a:prstGeom prst="rect">
            <a:avLst/>
          </a:prstGeom>
          <a:noFill/>
        </p:spPr>
        <p:txBody>
          <a:bodyPr wrap="none" lIns="0" tIns="0" rIns="0" bIns="0">
            <a:noAutofit/>
          </a:bodyPr>
          <a:lstStyle/>
          <a:p>
            <a:pPr algn="just"/>
            <a:r>
              <a:rPr lang="en-US" altLang="zh-CN" sz="1000" b="1" dirty="0">
                <a:solidFill>
                  <a:schemeClr val="bg2">
                    <a:lumMod val="25000"/>
                  </a:schemeClr>
                </a:solidFill>
              </a:rPr>
              <a:t>S</a:t>
            </a:r>
            <a:r>
              <a:rPr lang="zh-CN" altLang="en-US" sz="1000" b="1" dirty="0">
                <a:solidFill>
                  <a:schemeClr val="bg2">
                    <a:lumMod val="25000"/>
                  </a:schemeClr>
                </a:solidFill>
              </a:rPr>
              <a:t>ea, all water, recedes a rivers</a:t>
            </a:r>
            <a:r>
              <a:rPr lang="en-US" altLang="zh-CN" sz="1000" b="1" dirty="0">
                <a:solidFill>
                  <a:schemeClr val="bg2">
                    <a:lumMod val="25000"/>
                  </a:schemeClr>
                </a:solidFill>
              </a:rPr>
              <a:t>;</a:t>
            </a:r>
          </a:p>
          <a:p>
            <a:pPr algn="just"/>
            <a:r>
              <a:rPr lang="zh-CN" altLang="en-US" sz="1000" b="1" dirty="0">
                <a:solidFill>
                  <a:schemeClr val="bg2">
                    <a:lumMod val="25000"/>
                  </a:schemeClr>
                </a:solidFill>
              </a:rPr>
              <a:t>utmost wit listens to all sides</a:t>
            </a:r>
            <a:r>
              <a:rPr lang="en-US" altLang="zh-CN" sz="1000" b="1" dirty="0">
                <a:solidFill>
                  <a:schemeClr val="bg2">
                    <a:lumMod val="25000"/>
                  </a:schemeClr>
                </a:solidFill>
              </a:rPr>
              <a:t>.</a:t>
            </a:r>
            <a:endParaRPr lang="zh-CN" altLang="en-US" sz="1000" b="1" dirty="0">
              <a:solidFill>
                <a:schemeClr val="bg2">
                  <a:lumMod val="25000"/>
                </a:schemeClr>
              </a:solidFill>
            </a:endParaRPr>
          </a:p>
        </p:txBody>
      </p:sp>
      <p:cxnSp>
        <p:nvCxnSpPr>
          <p:cNvPr id="3" name="直接连接符 2">
            <a:extLst>
              <a:ext uri="{FF2B5EF4-FFF2-40B4-BE49-F238E27FC236}">
                <a16:creationId xmlns:a16="http://schemas.microsoft.com/office/drawing/2014/main" id="{A7B4CD1D-6AD6-4688-8633-DC339240DC4F}"/>
              </a:ext>
            </a:extLst>
          </p:cNvPr>
          <p:cNvCxnSpPr/>
          <p:nvPr/>
        </p:nvCxnSpPr>
        <p:spPr>
          <a:xfrm>
            <a:off x="2857189" y="1025913"/>
            <a:ext cx="0" cy="456208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12B1D3C2-720E-19D7-E851-A9A14585C240}"/>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85801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45E1B52-8F8A-4B63-B529-AB1C1BCB03C6}"/>
              </a:ext>
            </a:extLst>
          </p:cNvPr>
          <p:cNvSpPr txBox="1"/>
          <p:nvPr/>
        </p:nvSpPr>
        <p:spPr>
          <a:xfrm>
            <a:off x="4010489" y="2754066"/>
            <a:ext cx="4103689" cy="615553"/>
          </a:xfrm>
          <a:prstGeom prst="rect">
            <a:avLst/>
          </a:prstGeom>
          <a:noFill/>
        </p:spPr>
        <p:txBody>
          <a:bodyPr wrap="none" lIns="0" tIns="0" rIns="0" bIns="0" rtlCol="0">
            <a:noAutofit/>
          </a:bodyPr>
          <a:lstStyle/>
          <a:p>
            <a:pPr algn="ctr"/>
            <a:r>
              <a:rPr lang="zh-CN" altLang="en-US" sz="4000" dirty="0">
                <a:solidFill>
                  <a:schemeClr val="accent1"/>
                </a:solidFill>
              </a:rPr>
              <a:t>选题的背景与意义</a:t>
            </a:r>
          </a:p>
        </p:txBody>
      </p:sp>
      <p:sp>
        <p:nvSpPr>
          <p:cNvPr id="5" name="文本框 4">
            <a:extLst>
              <a:ext uri="{FF2B5EF4-FFF2-40B4-BE49-F238E27FC236}">
                <a16:creationId xmlns:a16="http://schemas.microsoft.com/office/drawing/2014/main" id="{4966A5EF-95F3-4869-8FBA-66AD616159F9}"/>
              </a:ext>
            </a:extLst>
          </p:cNvPr>
          <p:cNvSpPr txBox="1"/>
          <p:nvPr/>
        </p:nvSpPr>
        <p:spPr>
          <a:xfrm>
            <a:off x="4067785" y="3457789"/>
            <a:ext cx="4056431" cy="230832"/>
          </a:xfrm>
          <a:prstGeom prst="rect">
            <a:avLst/>
          </a:prstGeom>
          <a:noFill/>
        </p:spPr>
        <p:txBody>
          <a:bodyPr wrap="none" lIns="0" tIns="0" rIns="0" bIns="0" rtlCol="0">
            <a:noAutofit/>
          </a:bodyPr>
          <a:lstStyle/>
          <a:p>
            <a:pPr algn="ctr"/>
            <a:r>
              <a:rPr lang="en-US" altLang="zh-CN" sz="1500" dirty="0">
                <a:solidFill>
                  <a:schemeClr val="accent1"/>
                </a:solidFill>
              </a:rPr>
              <a:t>Background and Significance of Topic Selection</a:t>
            </a:r>
          </a:p>
        </p:txBody>
      </p:sp>
      <p:sp>
        <p:nvSpPr>
          <p:cNvPr id="6" name="文本框 5">
            <a:extLst>
              <a:ext uri="{FF2B5EF4-FFF2-40B4-BE49-F238E27FC236}">
                <a16:creationId xmlns:a16="http://schemas.microsoft.com/office/drawing/2014/main" id="{14F68863-79B0-49A1-B394-CD0B5AB708B5}"/>
              </a:ext>
            </a:extLst>
          </p:cNvPr>
          <p:cNvSpPr txBox="1"/>
          <p:nvPr/>
        </p:nvSpPr>
        <p:spPr>
          <a:xfrm>
            <a:off x="5720898" y="2041451"/>
            <a:ext cx="750205" cy="538609"/>
          </a:xfrm>
          <a:prstGeom prst="rect">
            <a:avLst/>
          </a:prstGeom>
          <a:noFill/>
        </p:spPr>
        <p:txBody>
          <a:bodyPr wrap="none" lIns="0" tIns="0" rIns="0" bIns="0" rtlCol="0">
            <a:noAutofit/>
          </a:bodyPr>
          <a:lstStyle/>
          <a:p>
            <a:pPr algn="ctr"/>
            <a:r>
              <a:rPr lang="en-US" altLang="zh-CN" sz="4000" dirty="0">
                <a:solidFill>
                  <a:schemeClr val="accent1"/>
                </a:solidFill>
              </a:rPr>
              <a:t>#01</a:t>
            </a:r>
            <a:endParaRPr lang="zh-CN" altLang="en-US" sz="4000" dirty="0">
              <a:solidFill>
                <a:schemeClr val="accent1"/>
              </a:solidFill>
            </a:endParaRPr>
          </a:p>
        </p:txBody>
      </p:sp>
      <p:grpSp>
        <p:nvGrpSpPr>
          <p:cNvPr id="32" name="Group 10">
            <a:extLst>
              <a:ext uri="{FF2B5EF4-FFF2-40B4-BE49-F238E27FC236}">
                <a16:creationId xmlns:a16="http://schemas.microsoft.com/office/drawing/2014/main" id="{23072084-2D10-4487-B2CA-7A821F0B4E6E}"/>
              </a:ext>
            </a:extLst>
          </p:cNvPr>
          <p:cNvGrpSpPr>
            <a:grpSpLocks noChangeAspect="1"/>
          </p:cNvGrpSpPr>
          <p:nvPr/>
        </p:nvGrpSpPr>
        <p:grpSpPr bwMode="auto">
          <a:xfrm rot="18923445">
            <a:off x="3100272" y="1534089"/>
            <a:ext cx="922672" cy="922974"/>
            <a:chOff x="14101" y="4437"/>
            <a:chExt cx="3056" cy="3057"/>
          </a:xfrm>
        </p:grpSpPr>
        <p:sp>
          <p:nvSpPr>
            <p:cNvPr id="33" name="Freeform 11">
              <a:extLst>
                <a:ext uri="{FF2B5EF4-FFF2-40B4-BE49-F238E27FC236}">
                  <a16:creationId xmlns:a16="http://schemas.microsoft.com/office/drawing/2014/main" id="{89AE7FDD-9CBA-47C3-85AC-B3323825C751}"/>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4" name="Freeform 12">
              <a:extLst>
                <a:ext uri="{FF2B5EF4-FFF2-40B4-BE49-F238E27FC236}">
                  <a16:creationId xmlns:a16="http://schemas.microsoft.com/office/drawing/2014/main" id="{CB51DBEC-37D4-42E7-A37C-A2896447A0B2}"/>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5" name="组合 24">
            <a:extLst>
              <a:ext uri="{FF2B5EF4-FFF2-40B4-BE49-F238E27FC236}">
                <a16:creationId xmlns:a16="http://schemas.microsoft.com/office/drawing/2014/main" id="{757045D3-48C5-42E7-B00A-F5040669D441}"/>
              </a:ext>
            </a:extLst>
          </p:cNvPr>
          <p:cNvGrpSpPr/>
          <p:nvPr/>
        </p:nvGrpSpPr>
        <p:grpSpPr>
          <a:xfrm rot="18900000">
            <a:off x="7424365" y="-2902432"/>
            <a:ext cx="6098786" cy="6100199"/>
            <a:chOff x="18351500" y="3723568"/>
            <a:chExt cx="4878842" cy="4879972"/>
          </a:xfrm>
        </p:grpSpPr>
        <p:sp>
          <p:nvSpPr>
            <p:cNvPr id="30" name="Freeform 6">
              <a:extLst>
                <a:ext uri="{FF2B5EF4-FFF2-40B4-BE49-F238E27FC236}">
                  <a16:creationId xmlns:a16="http://schemas.microsoft.com/office/drawing/2014/main" id="{DEDE5FB0-E2D1-4200-B5CD-BA797690631E}"/>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1" name="Freeform 7">
              <a:extLst>
                <a:ext uri="{FF2B5EF4-FFF2-40B4-BE49-F238E27FC236}">
                  <a16:creationId xmlns:a16="http://schemas.microsoft.com/office/drawing/2014/main" id="{120D96EF-EC61-4557-AFCA-7BB90E4FABB2}"/>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6" name="组合 25">
            <a:extLst>
              <a:ext uri="{FF2B5EF4-FFF2-40B4-BE49-F238E27FC236}">
                <a16:creationId xmlns:a16="http://schemas.microsoft.com/office/drawing/2014/main" id="{EB975537-38D6-4A6B-9F7A-88AD70FEC2DE}"/>
              </a:ext>
            </a:extLst>
          </p:cNvPr>
          <p:cNvGrpSpPr/>
          <p:nvPr/>
        </p:nvGrpSpPr>
        <p:grpSpPr>
          <a:xfrm rot="8100000">
            <a:off x="6722596" y="2086183"/>
            <a:ext cx="8786687" cy="8788722"/>
            <a:chOff x="18351500" y="3723568"/>
            <a:chExt cx="4878842" cy="4879972"/>
          </a:xfrm>
        </p:grpSpPr>
        <p:sp>
          <p:nvSpPr>
            <p:cNvPr id="28" name="Freeform 6">
              <a:extLst>
                <a:ext uri="{FF2B5EF4-FFF2-40B4-BE49-F238E27FC236}">
                  <a16:creationId xmlns:a16="http://schemas.microsoft.com/office/drawing/2014/main" id="{6ADC9B79-990F-4765-A429-2DA0BD3708F6}"/>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7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9" name="Freeform 7">
              <a:extLst>
                <a:ext uri="{FF2B5EF4-FFF2-40B4-BE49-F238E27FC236}">
                  <a16:creationId xmlns:a16="http://schemas.microsoft.com/office/drawing/2014/main" id="{02736D78-E66C-42AD-9F75-2985EB3FC0A5}"/>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35" name="Group 10">
            <a:extLst>
              <a:ext uri="{FF2B5EF4-FFF2-40B4-BE49-F238E27FC236}">
                <a16:creationId xmlns:a16="http://schemas.microsoft.com/office/drawing/2014/main" id="{F71BE987-D2FB-4940-BD94-A890B2570665}"/>
              </a:ext>
            </a:extLst>
          </p:cNvPr>
          <p:cNvGrpSpPr>
            <a:grpSpLocks noChangeAspect="1"/>
          </p:cNvGrpSpPr>
          <p:nvPr/>
        </p:nvGrpSpPr>
        <p:grpSpPr bwMode="auto">
          <a:xfrm rot="8100000">
            <a:off x="10501205" y="2666453"/>
            <a:ext cx="4851400" cy="4852988"/>
            <a:chOff x="14101" y="4437"/>
            <a:chExt cx="3056" cy="3057"/>
          </a:xfrm>
        </p:grpSpPr>
        <p:sp>
          <p:nvSpPr>
            <p:cNvPr id="36" name="Freeform 11">
              <a:extLst>
                <a:ext uri="{FF2B5EF4-FFF2-40B4-BE49-F238E27FC236}">
                  <a16:creationId xmlns:a16="http://schemas.microsoft.com/office/drawing/2014/main" id="{D0A408BE-27A4-4383-AD06-6FD33AB3E980}"/>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7" name="Freeform 12">
              <a:extLst>
                <a:ext uri="{FF2B5EF4-FFF2-40B4-BE49-F238E27FC236}">
                  <a16:creationId xmlns:a16="http://schemas.microsoft.com/office/drawing/2014/main" id="{126DF892-3C1B-44ED-8EEA-8C93234956CD}"/>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38" name="组合 37">
            <a:extLst>
              <a:ext uri="{FF2B5EF4-FFF2-40B4-BE49-F238E27FC236}">
                <a16:creationId xmlns:a16="http://schemas.microsoft.com/office/drawing/2014/main" id="{7F863D10-AD19-47A2-9D65-E5C43FAD8DA4}"/>
              </a:ext>
            </a:extLst>
          </p:cNvPr>
          <p:cNvGrpSpPr/>
          <p:nvPr/>
        </p:nvGrpSpPr>
        <p:grpSpPr>
          <a:xfrm rot="18900000">
            <a:off x="-2098325" y="3005269"/>
            <a:ext cx="6098786" cy="6100199"/>
            <a:chOff x="18351500" y="3723568"/>
            <a:chExt cx="4878842" cy="4879972"/>
          </a:xfrm>
        </p:grpSpPr>
        <p:sp>
          <p:nvSpPr>
            <p:cNvPr id="39" name="Freeform 6">
              <a:extLst>
                <a:ext uri="{FF2B5EF4-FFF2-40B4-BE49-F238E27FC236}">
                  <a16:creationId xmlns:a16="http://schemas.microsoft.com/office/drawing/2014/main" id="{6CE927FF-6B05-465E-A5E1-FAF29EA473B2}"/>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40" name="Freeform 7">
              <a:extLst>
                <a:ext uri="{FF2B5EF4-FFF2-40B4-BE49-F238E27FC236}">
                  <a16:creationId xmlns:a16="http://schemas.microsoft.com/office/drawing/2014/main" id="{BC8E0D64-7BCE-4536-94C7-C24DCF077959}"/>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41" name="Group 10">
            <a:extLst>
              <a:ext uri="{FF2B5EF4-FFF2-40B4-BE49-F238E27FC236}">
                <a16:creationId xmlns:a16="http://schemas.microsoft.com/office/drawing/2014/main" id="{C959649D-4CBB-4BC5-83B5-A6B92862C6B5}"/>
              </a:ext>
            </a:extLst>
          </p:cNvPr>
          <p:cNvGrpSpPr>
            <a:grpSpLocks noChangeAspect="1"/>
          </p:cNvGrpSpPr>
          <p:nvPr/>
        </p:nvGrpSpPr>
        <p:grpSpPr bwMode="auto">
          <a:xfrm rot="18923445">
            <a:off x="2714211" y="1610357"/>
            <a:ext cx="1291038" cy="1291460"/>
            <a:chOff x="14101" y="4437"/>
            <a:chExt cx="3056" cy="3057"/>
          </a:xfrm>
        </p:grpSpPr>
        <p:sp>
          <p:nvSpPr>
            <p:cNvPr id="42" name="Freeform 11">
              <a:extLst>
                <a:ext uri="{FF2B5EF4-FFF2-40B4-BE49-F238E27FC236}">
                  <a16:creationId xmlns:a16="http://schemas.microsoft.com/office/drawing/2014/main" id="{6F4BE891-8F2C-45E1-8A09-14805142F785}"/>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43" name="Freeform 12">
              <a:extLst>
                <a:ext uri="{FF2B5EF4-FFF2-40B4-BE49-F238E27FC236}">
                  <a16:creationId xmlns:a16="http://schemas.microsoft.com/office/drawing/2014/main" id="{090673BC-8979-4D79-A0B9-689F295AC03A}"/>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sp>
        <p:nvSpPr>
          <p:cNvPr id="23" name="矩形 22">
            <a:extLst>
              <a:ext uri="{FF2B5EF4-FFF2-40B4-BE49-F238E27FC236}">
                <a16:creationId xmlns:a16="http://schemas.microsoft.com/office/drawing/2014/main" id="{BB5CBD46-1A66-BF1B-AD8C-AABE26AAB657}"/>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31479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634B21F-4CB1-4605-8737-75AB085C8159}"/>
              </a:ext>
            </a:extLst>
          </p:cNvPr>
          <p:cNvSpPr txBox="1"/>
          <p:nvPr/>
        </p:nvSpPr>
        <p:spPr>
          <a:xfrm>
            <a:off x="5130191" y="1148772"/>
            <a:ext cx="1931619" cy="461665"/>
          </a:xfrm>
          <a:prstGeom prst="rect">
            <a:avLst/>
          </a:prstGeom>
          <a:noFill/>
        </p:spPr>
        <p:txBody>
          <a:bodyPr wrap="none" lIns="0" tIns="0" rIns="0" bIns="0" rtlCol="0">
            <a:noAutofit/>
          </a:bodyPr>
          <a:lstStyle/>
          <a:p>
            <a:pPr algn="ctr"/>
            <a:r>
              <a:rPr lang="zh-CN" altLang="en-US" sz="3000" b="1" dirty="0">
                <a:solidFill>
                  <a:schemeClr val="accent1"/>
                </a:solidFill>
                <a:latin typeface="+mj-ea"/>
                <a:ea typeface="+mj-ea"/>
              </a:rPr>
              <a:t>选题的背景与意义</a:t>
            </a:r>
          </a:p>
        </p:txBody>
      </p:sp>
      <p:grpSp>
        <p:nvGrpSpPr>
          <p:cNvPr id="9" name="组合 8">
            <a:extLst>
              <a:ext uri="{FF2B5EF4-FFF2-40B4-BE49-F238E27FC236}">
                <a16:creationId xmlns:a16="http://schemas.microsoft.com/office/drawing/2014/main" id="{85D761FB-9AC5-4C85-927B-4EB33BB80C2B}"/>
              </a:ext>
            </a:extLst>
          </p:cNvPr>
          <p:cNvGrpSpPr/>
          <p:nvPr/>
        </p:nvGrpSpPr>
        <p:grpSpPr>
          <a:xfrm>
            <a:off x="5883144" y="1669587"/>
            <a:ext cx="425713" cy="442041"/>
            <a:chOff x="5823870" y="1767426"/>
            <a:chExt cx="425713" cy="442041"/>
          </a:xfrm>
        </p:grpSpPr>
        <p:grpSp>
          <p:nvGrpSpPr>
            <p:cNvPr id="3" name="Group 10">
              <a:extLst>
                <a:ext uri="{FF2B5EF4-FFF2-40B4-BE49-F238E27FC236}">
                  <a16:creationId xmlns:a16="http://schemas.microsoft.com/office/drawing/2014/main" id="{433301E8-DB0E-47BD-9D5D-944CAEFADA9E}"/>
                </a:ext>
              </a:extLst>
            </p:cNvPr>
            <p:cNvGrpSpPr>
              <a:grpSpLocks noChangeAspect="1"/>
            </p:cNvGrpSpPr>
            <p:nvPr/>
          </p:nvGrpSpPr>
          <p:grpSpPr bwMode="auto">
            <a:xfrm rot="18923445">
              <a:off x="5963891" y="1767426"/>
              <a:ext cx="285692" cy="285786"/>
              <a:chOff x="14101" y="4437"/>
              <a:chExt cx="3056" cy="3057"/>
            </a:xfrm>
          </p:grpSpPr>
          <p:sp>
            <p:nvSpPr>
              <p:cNvPr id="4" name="Freeform 11">
                <a:extLst>
                  <a:ext uri="{FF2B5EF4-FFF2-40B4-BE49-F238E27FC236}">
                    <a16:creationId xmlns:a16="http://schemas.microsoft.com/office/drawing/2014/main" id="{9FD887E0-C213-4AE2-A110-E2C54AC2881C}"/>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5" name="Freeform 12">
                <a:extLst>
                  <a:ext uri="{FF2B5EF4-FFF2-40B4-BE49-F238E27FC236}">
                    <a16:creationId xmlns:a16="http://schemas.microsoft.com/office/drawing/2014/main" id="{90EC0901-4568-4EB2-A298-8BEBEB550914}"/>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6" name="Group 10">
              <a:extLst>
                <a:ext uri="{FF2B5EF4-FFF2-40B4-BE49-F238E27FC236}">
                  <a16:creationId xmlns:a16="http://schemas.microsoft.com/office/drawing/2014/main" id="{17622FF2-9F6A-4974-AAD8-A7B1546DCDAA}"/>
                </a:ext>
              </a:extLst>
            </p:cNvPr>
            <p:cNvGrpSpPr>
              <a:grpSpLocks noChangeAspect="1"/>
            </p:cNvGrpSpPr>
            <p:nvPr/>
          </p:nvGrpSpPr>
          <p:grpSpPr bwMode="auto">
            <a:xfrm rot="18923445">
              <a:off x="5823870" y="1809585"/>
              <a:ext cx="399751" cy="399882"/>
              <a:chOff x="14101" y="4437"/>
              <a:chExt cx="3056" cy="3057"/>
            </a:xfrm>
          </p:grpSpPr>
          <p:sp>
            <p:nvSpPr>
              <p:cNvPr id="7" name="Freeform 11">
                <a:extLst>
                  <a:ext uri="{FF2B5EF4-FFF2-40B4-BE49-F238E27FC236}">
                    <a16:creationId xmlns:a16="http://schemas.microsoft.com/office/drawing/2014/main" id="{683D6D82-86B3-4013-8530-3F88F29C0548}"/>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8" name="Freeform 12">
                <a:extLst>
                  <a:ext uri="{FF2B5EF4-FFF2-40B4-BE49-F238E27FC236}">
                    <a16:creationId xmlns:a16="http://schemas.microsoft.com/office/drawing/2014/main" id="{90AA4EA4-5D60-4C99-B851-25573F9BC31B}"/>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sp>
        <p:nvSpPr>
          <p:cNvPr id="15" name="文本框 14">
            <a:extLst>
              <a:ext uri="{FF2B5EF4-FFF2-40B4-BE49-F238E27FC236}">
                <a16:creationId xmlns:a16="http://schemas.microsoft.com/office/drawing/2014/main" id="{A08D1EEC-F487-4732-AE8F-031E94385408}"/>
              </a:ext>
            </a:extLst>
          </p:cNvPr>
          <p:cNvSpPr txBox="1"/>
          <p:nvPr/>
        </p:nvSpPr>
        <p:spPr>
          <a:xfrm>
            <a:off x="731837" y="6068368"/>
            <a:ext cx="920124" cy="230832"/>
          </a:xfrm>
          <a:prstGeom prst="rect">
            <a:avLst/>
          </a:prstGeom>
          <a:noFill/>
        </p:spPr>
        <p:txBody>
          <a:bodyPr wrap="none" lIns="0" tIns="0" rIns="0" bIns="0" rtlCol="0">
            <a:noAutofit/>
          </a:bodyPr>
          <a:lstStyle/>
          <a:p>
            <a:r>
              <a:rPr lang="en-US" altLang="zh-CN" sz="1500" b="1" dirty="0">
                <a:solidFill>
                  <a:schemeClr val="accent1"/>
                </a:solidFill>
              </a:rPr>
              <a:t>Keywords</a:t>
            </a:r>
          </a:p>
        </p:txBody>
      </p:sp>
      <p:sp>
        <p:nvSpPr>
          <p:cNvPr id="17" name="文本框 16">
            <a:extLst>
              <a:ext uri="{FF2B5EF4-FFF2-40B4-BE49-F238E27FC236}">
                <a16:creationId xmlns:a16="http://schemas.microsoft.com/office/drawing/2014/main" id="{4B4C0FB8-E31B-402F-B6B7-8BF5B45EDAE2}"/>
              </a:ext>
            </a:extLst>
          </p:cNvPr>
          <p:cNvSpPr txBox="1"/>
          <p:nvPr/>
        </p:nvSpPr>
        <p:spPr>
          <a:xfrm>
            <a:off x="8692295" y="6088736"/>
            <a:ext cx="846386" cy="230832"/>
          </a:xfrm>
          <a:prstGeom prst="rect">
            <a:avLst/>
          </a:prstGeom>
          <a:noFill/>
        </p:spPr>
        <p:txBody>
          <a:bodyPr wrap="none" lIns="0" tIns="0" rIns="0" bIns="0" rtlCol="0">
            <a:noAutofit/>
          </a:bodyPr>
          <a:lstStyle/>
          <a:p>
            <a:pPr algn="r"/>
            <a:r>
              <a:rPr lang="en-US" altLang="zh-CN" sz="1500" dirty="0">
                <a:solidFill>
                  <a:schemeClr val="tx1">
                    <a:lumMod val="85000"/>
                    <a:lumOff val="15000"/>
                  </a:schemeClr>
                </a:solidFill>
              </a:rPr>
              <a:t>Epidemic</a:t>
            </a:r>
          </a:p>
        </p:txBody>
      </p:sp>
      <p:sp>
        <p:nvSpPr>
          <p:cNvPr id="18" name="文本框 17">
            <a:extLst>
              <a:ext uri="{FF2B5EF4-FFF2-40B4-BE49-F238E27FC236}">
                <a16:creationId xmlns:a16="http://schemas.microsoft.com/office/drawing/2014/main" id="{AB8DF291-6A9C-4D90-B4D5-46DE49DB8739}"/>
              </a:ext>
            </a:extLst>
          </p:cNvPr>
          <p:cNvSpPr txBox="1"/>
          <p:nvPr/>
        </p:nvSpPr>
        <p:spPr>
          <a:xfrm>
            <a:off x="7311333" y="6078022"/>
            <a:ext cx="814325" cy="230832"/>
          </a:xfrm>
          <a:prstGeom prst="rect">
            <a:avLst/>
          </a:prstGeom>
          <a:noFill/>
        </p:spPr>
        <p:txBody>
          <a:bodyPr wrap="none" lIns="0" tIns="0" rIns="0" bIns="0" rtlCol="0">
            <a:noAutofit/>
          </a:bodyPr>
          <a:lstStyle/>
          <a:p>
            <a:pPr algn="r"/>
            <a:r>
              <a:rPr lang="en-US" altLang="zh-CN" sz="1500" dirty="0">
                <a:solidFill>
                  <a:schemeClr val="tx1">
                    <a:lumMod val="85000"/>
                    <a:lumOff val="15000"/>
                  </a:schemeClr>
                </a:solidFill>
              </a:rPr>
              <a:t>Campus</a:t>
            </a:r>
          </a:p>
        </p:txBody>
      </p:sp>
      <p:sp>
        <p:nvSpPr>
          <p:cNvPr id="19" name="文本框 18">
            <a:extLst>
              <a:ext uri="{FF2B5EF4-FFF2-40B4-BE49-F238E27FC236}">
                <a16:creationId xmlns:a16="http://schemas.microsoft.com/office/drawing/2014/main" id="{E8CD7BF8-005B-476F-AB49-5101F4B493AB}"/>
              </a:ext>
            </a:extLst>
          </p:cNvPr>
          <p:cNvSpPr txBox="1"/>
          <p:nvPr/>
        </p:nvSpPr>
        <p:spPr>
          <a:xfrm>
            <a:off x="6166011" y="6088736"/>
            <a:ext cx="578685" cy="230832"/>
          </a:xfrm>
          <a:prstGeom prst="rect">
            <a:avLst/>
          </a:prstGeom>
          <a:noFill/>
        </p:spPr>
        <p:txBody>
          <a:bodyPr wrap="none" lIns="0" tIns="0" rIns="0" bIns="0" rtlCol="0">
            <a:noAutofit/>
          </a:bodyPr>
          <a:lstStyle/>
          <a:p>
            <a:pPr algn="r"/>
            <a:r>
              <a:rPr lang="en-US" altLang="zh-CN" sz="1500" dirty="0">
                <a:solidFill>
                  <a:schemeClr val="tx1">
                    <a:lumMod val="85000"/>
                    <a:lumOff val="15000"/>
                  </a:schemeClr>
                </a:solidFill>
              </a:rPr>
              <a:t>Smart</a:t>
            </a:r>
          </a:p>
        </p:txBody>
      </p:sp>
      <p:sp>
        <p:nvSpPr>
          <p:cNvPr id="20" name="文本框 19">
            <a:extLst>
              <a:ext uri="{FF2B5EF4-FFF2-40B4-BE49-F238E27FC236}">
                <a16:creationId xmlns:a16="http://schemas.microsoft.com/office/drawing/2014/main" id="{44B72109-63D4-4E7B-8520-377C44E5DE82}"/>
              </a:ext>
            </a:extLst>
          </p:cNvPr>
          <p:cNvSpPr txBox="1"/>
          <p:nvPr/>
        </p:nvSpPr>
        <p:spPr>
          <a:xfrm>
            <a:off x="10270877" y="6068368"/>
            <a:ext cx="738985" cy="230832"/>
          </a:xfrm>
          <a:prstGeom prst="rect">
            <a:avLst/>
          </a:prstGeom>
          <a:noFill/>
        </p:spPr>
        <p:txBody>
          <a:bodyPr wrap="none" lIns="0" tIns="0" rIns="0" bIns="0" rtlCol="0">
            <a:noAutofit/>
          </a:bodyPr>
          <a:lstStyle/>
          <a:p>
            <a:pPr algn="r"/>
            <a:r>
              <a:rPr lang="en-US" altLang="zh-CN" sz="1500" dirty="0">
                <a:solidFill>
                  <a:schemeClr val="tx1">
                    <a:lumMod val="85000"/>
                    <a:lumOff val="15000"/>
                  </a:schemeClr>
                </a:solidFill>
                <a:latin typeface="Arial" panose="020B0604020202020204"/>
                <a:ea typeface="黑体" panose="02010609060101010101" pitchFamily="49" charset="-122"/>
              </a:rPr>
              <a:t>Prevention</a:t>
            </a:r>
            <a:endParaRPr lang="en-US" altLang="zh-CN" sz="1500" dirty="0">
              <a:solidFill>
                <a:schemeClr val="tx1">
                  <a:lumMod val="85000"/>
                  <a:lumOff val="15000"/>
                </a:schemeClr>
              </a:solidFill>
            </a:endParaRPr>
          </a:p>
        </p:txBody>
      </p:sp>
      <p:sp>
        <p:nvSpPr>
          <p:cNvPr id="62" name="文本框 61">
            <a:extLst>
              <a:ext uri="{FF2B5EF4-FFF2-40B4-BE49-F238E27FC236}">
                <a16:creationId xmlns:a16="http://schemas.microsoft.com/office/drawing/2014/main" id="{ACBC8B5C-4D52-464D-BEC3-787A0EA7EC31}"/>
              </a:ext>
            </a:extLst>
          </p:cNvPr>
          <p:cNvSpPr txBox="1"/>
          <p:nvPr/>
        </p:nvSpPr>
        <p:spPr>
          <a:xfrm>
            <a:off x="1565561" y="2470410"/>
            <a:ext cx="5915239" cy="2777154"/>
          </a:xfrm>
          <a:prstGeom prst="rect">
            <a:avLst/>
          </a:prstGeom>
          <a:noFill/>
        </p:spPr>
        <p:txBody>
          <a:bodyPr wrap="square" lIns="0" tIns="0" rIns="0" bIns="0" rtlCol="0">
            <a:noAutofit/>
          </a:bodyPr>
          <a:lstStyle/>
          <a:p>
            <a:pPr algn="just">
              <a:lnSpc>
                <a:spcPct val="125000"/>
              </a:lnSpc>
            </a:pPr>
            <a:r>
              <a:rPr lang="en-US" altLang="zh-CN" kern="100" dirty="0">
                <a:solidFill>
                  <a:srgbClr val="000000"/>
                </a:solidFill>
                <a:ea typeface="宋体" panose="02010600030101010101" pitchFamily="2" charset="-122"/>
                <a:cs typeface="Times New Roman" panose="02020603050405020304" pitchFamily="18" charset="0"/>
              </a:rPr>
              <a:t>	</a:t>
            </a:r>
            <a:r>
              <a:rPr lang="zh-CN" altLang="zh-CN" kern="100" dirty="0">
                <a:solidFill>
                  <a:srgbClr val="000000"/>
                </a:solidFill>
                <a:effectLst/>
                <a:ea typeface="宋体" panose="02010600030101010101" pitchFamily="2" charset="-122"/>
                <a:cs typeface="Times New Roman" panose="02020603050405020304" pitchFamily="18" charset="0"/>
              </a:rPr>
              <a:t>后疫情时代，</a:t>
            </a:r>
            <a:r>
              <a:rPr lang="zh-CN" altLang="en-US" kern="100" dirty="0">
                <a:solidFill>
                  <a:srgbClr val="000000"/>
                </a:solidFill>
                <a:ea typeface="宋体" panose="02010600030101010101" pitchFamily="2" charset="-122"/>
                <a:cs typeface="Times New Roman" panose="02020603050405020304" pitchFamily="18" charset="0"/>
              </a:rPr>
              <a:t>对新冠疫情防控进入常态化管理</a:t>
            </a:r>
            <a:r>
              <a:rPr lang="zh-CN" altLang="zh-CN" kern="100" dirty="0">
                <a:solidFill>
                  <a:srgbClr val="000000"/>
                </a:solidFill>
                <a:effectLst/>
                <a:ea typeface="宋体" panose="02010600030101010101" pitchFamily="2" charset="-122"/>
                <a:cs typeface="Times New Roman" panose="02020603050405020304" pitchFamily="18" charset="0"/>
              </a:rPr>
              <a:t>，</a:t>
            </a:r>
            <a:r>
              <a:rPr lang="zh-CN" altLang="en-US" kern="100" dirty="0">
                <a:solidFill>
                  <a:srgbClr val="000000"/>
                </a:solidFill>
                <a:ea typeface="宋体" panose="02010600030101010101" pitchFamily="2" charset="-122"/>
                <a:cs typeface="Times New Roman" panose="02020603050405020304" pitchFamily="18" charset="0"/>
              </a:rPr>
              <a:t>但随着病毒的不断的变异，对疫情的防控工作增加了很大的难度</a:t>
            </a:r>
            <a:r>
              <a:rPr lang="zh-CN" altLang="zh-CN" kern="100" dirty="0">
                <a:solidFill>
                  <a:srgbClr val="000000"/>
                </a:solidFill>
                <a:effectLst/>
                <a:ea typeface="宋体" panose="02010600030101010101" pitchFamily="2" charset="-122"/>
                <a:cs typeface="Times New Roman" panose="02020603050405020304" pitchFamily="18" charset="0"/>
              </a:rPr>
              <a:t>。</a:t>
            </a:r>
            <a:r>
              <a:rPr lang="zh-CN" altLang="en-US" kern="100" dirty="0">
                <a:solidFill>
                  <a:srgbClr val="000000"/>
                </a:solidFill>
                <a:effectLst/>
                <a:ea typeface="宋体" panose="02010600030101010101" pitchFamily="2" charset="-122"/>
                <a:cs typeface="Times New Roman" panose="02020603050405020304" pitchFamily="18" charset="0"/>
              </a:rPr>
              <a:t>特别是</a:t>
            </a:r>
            <a:r>
              <a:rPr lang="zh-CN" altLang="en-US" kern="100" dirty="0">
                <a:solidFill>
                  <a:srgbClr val="C00000"/>
                </a:solidFill>
                <a:ea typeface="宋体" panose="02010600030101010101" pitchFamily="2" charset="-122"/>
                <a:cs typeface="Times New Roman" panose="02020603050405020304" pitchFamily="18" charset="0"/>
              </a:rPr>
              <a:t>学生群体</a:t>
            </a:r>
            <a:r>
              <a:rPr lang="zh-CN" altLang="en-US" kern="100" dirty="0">
                <a:solidFill>
                  <a:srgbClr val="000000"/>
                </a:solidFill>
                <a:ea typeface="宋体" panose="02010600030101010101" pitchFamily="2" charset="-122"/>
                <a:cs typeface="Times New Roman" panose="02020603050405020304" pitchFamily="18" charset="0"/>
              </a:rPr>
              <a:t>高度</a:t>
            </a:r>
            <a:r>
              <a:rPr lang="zh-CN" altLang="zh-CN" kern="100" dirty="0">
                <a:solidFill>
                  <a:srgbClr val="000000"/>
                </a:solidFill>
                <a:effectLst/>
                <a:ea typeface="宋体" panose="02010600030101010101" pitchFamily="2" charset="-122"/>
                <a:cs typeface="Times New Roman" panose="02020603050405020304" pitchFamily="18" charset="0"/>
              </a:rPr>
              <a:t>集中在校园内</a:t>
            </a:r>
            <a:r>
              <a:rPr lang="zh-CN" altLang="en-US" kern="100" dirty="0">
                <a:solidFill>
                  <a:srgbClr val="000000"/>
                </a:solidFill>
                <a:effectLst/>
                <a:ea typeface="宋体" panose="02010600030101010101" pitchFamily="2" charset="-122"/>
                <a:cs typeface="Times New Roman" panose="02020603050405020304" pitchFamily="18" charset="0"/>
              </a:rPr>
              <a:t>，一旦出现一点失误，非常容易引起</a:t>
            </a:r>
            <a:r>
              <a:rPr lang="zh-CN" altLang="en-US" kern="100" dirty="0">
                <a:solidFill>
                  <a:srgbClr val="C00000"/>
                </a:solidFill>
                <a:effectLst/>
                <a:ea typeface="宋体" panose="02010600030101010101" pitchFamily="2" charset="-122"/>
                <a:cs typeface="Times New Roman" panose="02020603050405020304" pitchFamily="18" charset="0"/>
              </a:rPr>
              <a:t>爆发性</a:t>
            </a:r>
            <a:r>
              <a:rPr lang="zh-CN" altLang="en-US" kern="100" dirty="0">
                <a:solidFill>
                  <a:srgbClr val="000000"/>
                </a:solidFill>
                <a:effectLst/>
                <a:ea typeface="宋体" panose="02010600030101010101" pitchFamily="2" charset="-122"/>
                <a:cs typeface="Times New Roman" panose="02020603050405020304" pitchFamily="18" charset="0"/>
              </a:rPr>
              <a:t>的感染，</a:t>
            </a:r>
            <a:r>
              <a:rPr lang="zh-CN" altLang="zh-CN" kern="100" dirty="0">
                <a:solidFill>
                  <a:srgbClr val="000000"/>
                </a:solidFill>
                <a:effectLst/>
                <a:ea typeface="宋体" panose="02010600030101010101" pitchFamily="2" charset="-122"/>
                <a:cs typeface="Times New Roman" panose="02020603050405020304" pitchFamily="18" charset="0"/>
              </a:rPr>
              <a:t>为保证师生在校安全，教学的正常进行</a:t>
            </a:r>
            <a:r>
              <a:rPr lang="zh-CN" altLang="en-US" kern="100" dirty="0">
                <a:solidFill>
                  <a:srgbClr val="000000"/>
                </a:solidFill>
                <a:ea typeface="宋体" panose="02010600030101010101" pitchFamily="2" charset="-122"/>
                <a:cs typeface="Times New Roman" panose="02020603050405020304" pitchFamily="18" charset="0"/>
              </a:rPr>
              <a:t>。我们萌生了开发款针对于校园疫情防控管理的工具，</a:t>
            </a:r>
            <a:r>
              <a:rPr lang="zh-CN" altLang="zh-CN" kern="100" dirty="0">
                <a:solidFill>
                  <a:srgbClr val="000000"/>
                </a:solidFill>
                <a:effectLst/>
                <a:ea typeface="宋体" panose="02010600030101010101" pitchFamily="2" charset="-122"/>
                <a:cs typeface="Times New Roman" panose="02020603050405020304" pitchFamily="18" charset="0"/>
              </a:rPr>
              <a:t>由此而生了</a:t>
            </a:r>
            <a:r>
              <a:rPr lang="zh-CN" altLang="en-US" kern="100" dirty="0">
                <a:solidFill>
                  <a:srgbClr val="000000"/>
                </a:solidFill>
                <a:ea typeface="宋体" panose="02010600030101010101" pitchFamily="2" charset="-122"/>
                <a:cs typeface="Times New Roman" panose="02020603050405020304" pitchFamily="18" charset="0"/>
              </a:rPr>
              <a:t>，</a:t>
            </a:r>
            <a:r>
              <a:rPr lang="zh-CN" altLang="zh-CN" kern="100" dirty="0">
                <a:solidFill>
                  <a:srgbClr val="C00000"/>
                </a:solidFill>
                <a:effectLst/>
                <a:ea typeface="宋体" panose="02010600030101010101" pitchFamily="2" charset="-122"/>
                <a:cs typeface="Times New Roman" panose="02020603050405020304" pitchFamily="18" charset="0"/>
              </a:rPr>
              <a:t>智慧校园疫情防</a:t>
            </a:r>
            <a:r>
              <a:rPr lang="zh-CN" altLang="en-US" kern="100" dirty="0">
                <a:solidFill>
                  <a:srgbClr val="C00000"/>
                </a:solidFill>
                <a:effectLst/>
                <a:ea typeface="宋体" panose="02010600030101010101" pitchFamily="2" charset="-122"/>
                <a:cs typeface="Times New Roman" panose="02020603050405020304" pitchFamily="18" charset="0"/>
              </a:rPr>
              <a:t>控</a:t>
            </a:r>
            <a:r>
              <a:rPr lang="zh-CN" altLang="zh-CN" kern="100" dirty="0">
                <a:solidFill>
                  <a:srgbClr val="C00000"/>
                </a:solidFill>
                <a:effectLst/>
                <a:ea typeface="宋体" panose="02010600030101010101" pitchFamily="2" charset="-122"/>
                <a:cs typeface="Times New Roman" panose="02020603050405020304" pitchFamily="18" charset="0"/>
              </a:rPr>
              <a:t>管理平台</a:t>
            </a:r>
            <a:r>
              <a:rPr lang="zh-CN" altLang="zh-CN" kern="100" dirty="0">
                <a:solidFill>
                  <a:srgbClr val="000000"/>
                </a:solidFill>
                <a:effectLst/>
                <a:ea typeface="宋体" panose="02010600030101010101" pitchFamily="2" charset="-122"/>
                <a:cs typeface="Times New Roman" panose="02020603050405020304" pitchFamily="18" charset="0"/>
              </a:rPr>
              <a:t>，</a:t>
            </a:r>
            <a:r>
              <a:rPr lang="zh-CN" altLang="en-US" kern="100" dirty="0">
                <a:solidFill>
                  <a:srgbClr val="000000"/>
                </a:solidFill>
                <a:effectLst/>
                <a:ea typeface="宋体" panose="02010600030101010101" pitchFamily="2" charset="-122"/>
                <a:cs typeface="Times New Roman" panose="02020603050405020304" pitchFamily="18" charset="0"/>
              </a:rPr>
              <a:t>它可以有效的提高</a:t>
            </a:r>
            <a:r>
              <a:rPr lang="zh-CN" altLang="en-US" kern="100" dirty="0">
                <a:solidFill>
                  <a:srgbClr val="000000"/>
                </a:solidFill>
                <a:ea typeface="宋体" panose="02010600030101010101" pitchFamily="2" charset="-122"/>
                <a:cs typeface="Times New Roman" panose="02020603050405020304" pitchFamily="18" charset="0"/>
              </a:rPr>
              <a:t>学校对校园疫情的管理</a:t>
            </a:r>
            <a:r>
              <a:rPr lang="zh-CN" altLang="en-US" kern="100" dirty="0">
                <a:solidFill>
                  <a:srgbClr val="000000"/>
                </a:solidFill>
                <a:effectLst/>
                <a:ea typeface="宋体" panose="02010600030101010101" pitchFamily="2" charset="-122"/>
                <a:cs typeface="Times New Roman" panose="02020603050405020304" pitchFamily="18" charset="0"/>
              </a:rPr>
              <a:t>，为</a:t>
            </a:r>
            <a:r>
              <a:rPr lang="zh-CN" altLang="en-US" kern="100" dirty="0">
                <a:solidFill>
                  <a:srgbClr val="000000"/>
                </a:solidFill>
                <a:ea typeface="宋体" panose="02010600030101010101" pitchFamily="2" charset="-122"/>
                <a:cs typeface="Times New Roman" panose="02020603050405020304" pitchFamily="18" charset="0"/>
              </a:rPr>
              <a:t>校园</a:t>
            </a:r>
            <a:r>
              <a:rPr lang="zh-CN" altLang="en-US" kern="100" dirty="0">
                <a:solidFill>
                  <a:srgbClr val="000000"/>
                </a:solidFill>
                <a:effectLst/>
                <a:ea typeface="宋体" panose="02010600030101010101" pitchFamily="2" charset="-122"/>
                <a:cs typeface="Times New Roman" panose="02020603050405020304" pitchFamily="18" charset="0"/>
              </a:rPr>
              <a:t>的防疫工作提供有力的帮助。</a:t>
            </a:r>
            <a:endParaRPr lang="zh-CN" altLang="en-US" sz="2000" dirty="0">
              <a:latin typeface="+mn-ea"/>
            </a:endParaRPr>
          </a:p>
        </p:txBody>
      </p:sp>
      <p:pic>
        <p:nvPicPr>
          <p:cNvPr id="11" name="图片 10">
            <a:extLst>
              <a:ext uri="{FF2B5EF4-FFF2-40B4-BE49-F238E27FC236}">
                <a16:creationId xmlns:a16="http://schemas.microsoft.com/office/drawing/2014/main" id="{AE96421F-8FFB-8478-CF24-C31AA407C5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85181" y="1794210"/>
            <a:ext cx="2631234" cy="3943342"/>
          </a:xfrm>
          <a:prstGeom prst="rect">
            <a:avLst/>
          </a:prstGeom>
        </p:spPr>
      </p:pic>
      <p:sp>
        <p:nvSpPr>
          <p:cNvPr id="21" name="矩形 20">
            <a:extLst>
              <a:ext uri="{FF2B5EF4-FFF2-40B4-BE49-F238E27FC236}">
                <a16:creationId xmlns:a16="http://schemas.microsoft.com/office/drawing/2014/main" id="{E26769F2-90DD-3A99-564B-0F445C37CF69}"/>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560263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9DA53EEB-E8A5-4FA1-A476-8178E3C244C8}"/>
              </a:ext>
            </a:extLst>
          </p:cNvPr>
          <p:cNvSpPr txBox="1"/>
          <p:nvPr/>
        </p:nvSpPr>
        <p:spPr>
          <a:xfrm>
            <a:off x="1359482" y="1803246"/>
            <a:ext cx="3523236" cy="461665"/>
          </a:xfrm>
          <a:prstGeom prst="rect">
            <a:avLst/>
          </a:prstGeom>
          <a:noFill/>
        </p:spPr>
        <p:txBody>
          <a:bodyPr wrap="none" lIns="0" tIns="0" rIns="0" bIns="0" rtlCol="0">
            <a:noAutofit/>
          </a:bodyPr>
          <a:lstStyle/>
          <a:p>
            <a:r>
              <a:rPr lang="zh-CN" altLang="en-US" sz="2500" b="1" dirty="0">
                <a:solidFill>
                  <a:schemeClr val="accent1"/>
                </a:solidFill>
                <a:latin typeface="+mj-ea"/>
                <a:ea typeface="+mj-ea"/>
              </a:rPr>
              <a:t>国内已有的防疫管理平台</a:t>
            </a:r>
          </a:p>
        </p:txBody>
      </p:sp>
      <p:sp>
        <p:nvSpPr>
          <p:cNvPr id="4" name="文本框 3">
            <a:extLst>
              <a:ext uri="{FF2B5EF4-FFF2-40B4-BE49-F238E27FC236}">
                <a16:creationId xmlns:a16="http://schemas.microsoft.com/office/drawing/2014/main" id="{FA0F0CE1-A1DD-45B6-B1CE-0FEE9BF0BAFD}"/>
              </a:ext>
            </a:extLst>
          </p:cNvPr>
          <p:cNvSpPr txBox="1"/>
          <p:nvPr/>
        </p:nvSpPr>
        <p:spPr>
          <a:xfrm>
            <a:off x="6096000" y="1803246"/>
            <a:ext cx="3453369" cy="461665"/>
          </a:xfrm>
          <a:prstGeom prst="rect">
            <a:avLst/>
          </a:prstGeom>
          <a:noFill/>
        </p:spPr>
        <p:txBody>
          <a:bodyPr wrap="none" lIns="0" tIns="0" rIns="0" bIns="0" rtlCol="0">
            <a:noAutofit/>
          </a:bodyPr>
          <a:lstStyle/>
          <a:p>
            <a:r>
              <a:rPr lang="zh-CN" altLang="en-US" sz="2500" b="1" dirty="0">
                <a:solidFill>
                  <a:schemeClr val="accent1"/>
                </a:solidFill>
                <a:latin typeface="+mj-ea"/>
                <a:ea typeface="+mj-ea"/>
              </a:rPr>
              <a:t>智慧校园疫情防控平台</a:t>
            </a:r>
          </a:p>
        </p:txBody>
      </p:sp>
      <p:sp>
        <p:nvSpPr>
          <p:cNvPr id="5" name="文本框 4">
            <a:extLst>
              <a:ext uri="{FF2B5EF4-FFF2-40B4-BE49-F238E27FC236}">
                <a16:creationId xmlns:a16="http://schemas.microsoft.com/office/drawing/2014/main" id="{9C8469F6-EE80-49F5-9564-58795E062F8A}"/>
              </a:ext>
            </a:extLst>
          </p:cNvPr>
          <p:cNvSpPr txBox="1"/>
          <p:nvPr/>
        </p:nvSpPr>
        <p:spPr>
          <a:xfrm>
            <a:off x="1359482" y="2570286"/>
            <a:ext cx="3421318" cy="2544690"/>
          </a:xfrm>
          <a:prstGeom prst="rect">
            <a:avLst/>
          </a:prstGeom>
          <a:noFill/>
        </p:spPr>
        <p:txBody>
          <a:bodyPr wrap="square" lIns="0" tIns="0" rIns="0" bIns="0" rtlCol="0">
            <a:noAutofit/>
          </a:bodyPr>
          <a:lstStyle/>
          <a:p>
            <a:pPr>
              <a:lnSpc>
                <a:spcPct val="125000"/>
              </a:lnSpc>
            </a:pPr>
            <a:r>
              <a:rPr lang="zh-CN" altLang="en-US" sz="2400" b="1" dirty="0">
                <a:solidFill>
                  <a:srgbClr val="C00000"/>
                </a:solidFill>
                <a:latin typeface="+mn-ea"/>
              </a:rPr>
              <a:t>大众化</a:t>
            </a:r>
            <a:endParaRPr lang="en-US" altLang="zh-CN" sz="2400" b="1" dirty="0">
              <a:solidFill>
                <a:srgbClr val="C00000"/>
              </a:solidFill>
              <a:latin typeface="+mn-ea"/>
            </a:endParaRPr>
          </a:p>
          <a:p>
            <a:pPr>
              <a:lnSpc>
                <a:spcPct val="125000"/>
              </a:lnSpc>
            </a:pPr>
            <a:endParaRPr lang="en-US" altLang="zh-CN" sz="2400" b="1" dirty="0">
              <a:solidFill>
                <a:srgbClr val="C00000"/>
              </a:solidFill>
              <a:latin typeface="+mn-ea"/>
            </a:endParaRPr>
          </a:p>
          <a:p>
            <a:pPr>
              <a:lnSpc>
                <a:spcPct val="125000"/>
              </a:lnSpc>
            </a:pPr>
            <a:r>
              <a:rPr lang="zh-CN" altLang="en-US" sz="2400" b="1" dirty="0">
                <a:solidFill>
                  <a:srgbClr val="C00000"/>
                </a:solidFill>
                <a:latin typeface="+mn-ea"/>
              </a:rPr>
              <a:t>功能繁多、操作复杂</a:t>
            </a:r>
            <a:endParaRPr lang="en-US" altLang="zh-CN" sz="2400" b="1" dirty="0">
              <a:solidFill>
                <a:srgbClr val="C00000"/>
              </a:solidFill>
              <a:latin typeface="+mn-ea"/>
            </a:endParaRPr>
          </a:p>
          <a:p>
            <a:pPr>
              <a:lnSpc>
                <a:spcPct val="125000"/>
              </a:lnSpc>
            </a:pPr>
            <a:endParaRPr lang="en-US" altLang="zh-CN" sz="2400" b="1" dirty="0">
              <a:solidFill>
                <a:srgbClr val="C00000"/>
              </a:solidFill>
              <a:latin typeface="+mn-ea"/>
            </a:endParaRPr>
          </a:p>
          <a:p>
            <a:pPr>
              <a:lnSpc>
                <a:spcPct val="125000"/>
              </a:lnSpc>
            </a:pPr>
            <a:r>
              <a:rPr lang="zh-CN" altLang="en-US" sz="2400" b="1" dirty="0">
                <a:solidFill>
                  <a:srgbClr val="C00000"/>
                </a:solidFill>
                <a:latin typeface="+mn-ea"/>
              </a:rPr>
              <a:t>不方便学校管理</a:t>
            </a:r>
          </a:p>
        </p:txBody>
      </p:sp>
      <p:cxnSp>
        <p:nvCxnSpPr>
          <p:cNvPr id="52" name="直接连接符 51">
            <a:extLst>
              <a:ext uri="{FF2B5EF4-FFF2-40B4-BE49-F238E27FC236}">
                <a16:creationId xmlns:a16="http://schemas.microsoft.com/office/drawing/2014/main" id="{71E2412C-5CAA-4BD9-81EE-C3357D0A3931}"/>
              </a:ext>
            </a:extLst>
          </p:cNvPr>
          <p:cNvCxnSpPr>
            <a:cxnSpLocks/>
          </p:cNvCxnSpPr>
          <p:nvPr/>
        </p:nvCxnSpPr>
        <p:spPr>
          <a:xfrm flipH="1">
            <a:off x="736600" y="6068351"/>
            <a:ext cx="9185000" cy="0"/>
          </a:xfrm>
          <a:prstGeom prst="line">
            <a:avLst/>
          </a:prstGeom>
          <a:ln w="15875"/>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655960D4-B151-F51B-A75B-50795E0B241A}"/>
              </a:ext>
            </a:extLst>
          </p:cNvPr>
          <p:cNvSpPr txBox="1"/>
          <p:nvPr/>
        </p:nvSpPr>
        <p:spPr>
          <a:xfrm>
            <a:off x="6096000" y="2570286"/>
            <a:ext cx="4113636" cy="2494289"/>
          </a:xfrm>
          <a:prstGeom prst="rect">
            <a:avLst/>
          </a:prstGeom>
          <a:noFill/>
        </p:spPr>
        <p:txBody>
          <a:bodyPr wrap="square" lIns="0" tIns="0" rIns="0" bIns="0" rtlCol="0">
            <a:noAutofit/>
          </a:bodyPr>
          <a:lstStyle/>
          <a:p>
            <a:pPr>
              <a:lnSpc>
                <a:spcPct val="125000"/>
              </a:lnSpc>
            </a:pPr>
            <a:r>
              <a:rPr lang="zh-CN" altLang="en-US" sz="2400" b="1" dirty="0">
                <a:solidFill>
                  <a:srgbClr val="00B050"/>
                </a:solidFill>
                <a:latin typeface="+mn-ea"/>
              </a:rPr>
              <a:t>专注校园疫情防控</a:t>
            </a:r>
            <a:endParaRPr lang="en-US" altLang="zh-CN" sz="2400" b="1" dirty="0">
              <a:solidFill>
                <a:srgbClr val="00B050"/>
              </a:solidFill>
              <a:latin typeface="+mn-ea"/>
            </a:endParaRPr>
          </a:p>
          <a:p>
            <a:pPr>
              <a:lnSpc>
                <a:spcPct val="125000"/>
              </a:lnSpc>
            </a:pPr>
            <a:endParaRPr lang="en-US" altLang="zh-CN" sz="2400" b="1" dirty="0">
              <a:solidFill>
                <a:srgbClr val="00B050"/>
              </a:solidFill>
              <a:latin typeface="+mn-ea"/>
            </a:endParaRPr>
          </a:p>
          <a:p>
            <a:pPr>
              <a:lnSpc>
                <a:spcPct val="125000"/>
              </a:lnSpc>
            </a:pPr>
            <a:r>
              <a:rPr lang="zh-CN" altLang="en-US" sz="2400" b="1" dirty="0">
                <a:solidFill>
                  <a:srgbClr val="00B050"/>
                </a:solidFill>
                <a:latin typeface="+mn-ea"/>
              </a:rPr>
              <a:t>操作简单方便</a:t>
            </a:r>
            <a:endParaRPr lang="en-US" altLang="zh-CN" sz="2400" b="1" dirty="0">
              <a:solidFill>
                <a:srgbClr val="00B050"/>
              </a:solidFill>
              <a:latin typeface="+mn-ea"/>
            </a:endParaRPr>
          </a:p>
          <a:p>
            <a:pPr>
              <a:lnSpc>
                <a:spcPct val="125000"/>
              </a:lnSpc>
            </a:pPr>
            <a:endParaRPr lang="en-US" altLang="zh-CN" sz="2400" b="1" dirty="0">
              <a:solidFill>
                <a:srgbClr val="00B050"/>
              </a:solidFill>
              <a:latin typeface="+mn-ea"/>
            </a:endParaRPr>
          </a:p>
          <a:p>
            <a:pPr>
              <a:lnSpc>
                <a:spcPct val="125000"/>
              </a:lnSpc>
            </a:pPr>
            <a:r>
              <a:rPr lang="zh-CN" altLang="en-US" sz="2400" b="1" dirty="0">
                <a:solidFill>
                  <a:srgbClr val="00B050"/>
                </a:solidFill>
                <a:latin typeface="+mn-ea"/>
              </a:rPr>
              <a:t>完全适用学校防疫管理</a:t>
            </a:r>
          </a:p>
        </p:txBody>
      </p:sp>
      <p:cxnSp>
        <p:nvCxnSpPr>
          <p:cNvPr id="10" name="直接连接符 9">
            <a:extLst>
              <a:ext uri="{FF2B5EF4-FFF2-40B4-BE49-F238E27FC236}">
                <a16:creationId xmlns:a16="http://schemas.microsoft.com/office/drawing/2014/main" id="{862AF0F6-E98E-7883-88BE-290CF5FC84D5}"/>
              </a:ext>
            </a:extLst>
          </p:cNvPr>
          <p:cNvCxnSpPr>
            <a:cxnSpLocks/>
          </p:cNvCxnSpPr>
          <p:nvPr/>
        </p:nvCxnSpPr>
        <p:spPr>
          <a:xfrm>
            <a:off x="5450400" y="1759776"/>
            <a:ext cx="0" cy="3355200"/>
          </a:xfrm>
          <a:prstGeom prst="line">
            <a:avLst/>
          </a:prstGeom>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3EA797F2-22CC-1206-D731-8745A8914353}"/>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82671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45E1B52-8F8A-4B63-B529-AB1C1BCB03C6}"/>
              </a:ext>
            </a:extLst>
          </p:cNvPr>
          <p:cNvSpPr txBox="1"/>
          <p:nvPr/>
        </p:nvSpPr>
        <p:spPr>
          <a:xfrm>
            <a:off x="4010489" y="2754066"/>
            <a:ext cx="4103689" cy="615553"/>
          </a:xfrm>
          <a:prstGeom prst="rect">
            <a:avLst/>
          </a:prstGeom>
          <a:noFill/>
        </p:spPr>
        <p:txBody>
          <a:bodyPr wrap="none" lIns="0" tIns="0" rIns="0" bIns="0" rtlCol="0">
            <a:noAutofit/>
          </a:bodyPr>
          <a:lstStyle/>
          <a:p>
            <a:pPr algn="ctr"/>
            <a:r>
              <a:rPr lang="zh-CN" altLang="en-US" sz="4000" dirty="0">
                <a:solidFill>
                  <a:schemeClr val="accent1"/>
                </a:solidFill>
              </a:rPr>
              <a:t>设计思路与技术选型</a:t>
            </a:r>
          </a:p>
        </p:txBody>
      </p:sp>
      <p:sp>
        <p:nvSpPr>
          <p:cNvPr id="5" name="文本框 4">
            <a:extLst>
              <a:ext uri="{FF2B5EF4-FFF2-40B4-BE49-F238E27FC236}">
                <a16:creationId xmlns:a16="http://schemas.microsoft.com/office/drawing/2014/main" id="{4966A5EF-95F3-4869-8FBA-66AD616159F9}"/>
              </a:ext>
            </a:extLst>
          </p:cNvPr>
          <p:cNvSpPr txBox="1"/>
          <p:nvPr/>
        </p:nvSpPr>
        <p:spPr>
          <a:xfrm>
            <a:off x="4067785" y="3457789"/>
            <a:ext cx="4056431" cy="230832"/>
          </a:xfrm>
          <a:prstGeom prst="rect">
            <a:avLst/>
          </a:prstGeom>
          <a:noFill/>
        </p:spPr>
        <p:txBody>
          <a:bodyPr wrap="none" lIns="0" tIns="0" rIns="0" bIns="0" rtlCol="0">
            <a:noAutofit/>
          </a:bodyPr>
          <a:lstStyle/>
          <a:p>
            <a:pPr algn="ctr"/>
            <a:r>
              <a:rPr lang="en-US" altLang="zh-CN" sz="1500" dirty="0">
                <a:solidFill>
                  <a:schemeClr val="accent1"/>
                </a:solidFill>
              </a:rPr>
              <a:t>Technical selection and design ideas</a:t>
            </a:r>
          </a:p>
        </p:txBody>
      </p:sp>
      <p:sp>
        <p:nvSpPr>
          <p:cNvPr id="6" name="文本框 5">
            <a:extLst>
              <a:ext uri="{FF2B5EF4-FFF2-40B4-BE49-F238E27FC236}">
                <a16:creationId xmlns:a16="http://schemas.microsoft.com/office/drawing/2014/main" id="{14F68863-79B0-49A1-B394-CD0B5AB708B5}"/>
              </a:ext>
            </a:extLst>
          </p:cNvPr>
          <p:cNvSpPr txBox="1"/>
          <p:nvPr/>
        </p:nvSpPr>
        <p:spPr>
          <a:xfrm>
            <a:off x="5720898" y="2041451"/>
            <a:ext cx="750205" cy="538609"/>
          </a:xfrm>
          <a:prstGeom prst="rect">
            <a:avLst/>
          </a:prstGeom>
          <a:noFill/>
        </p:spPr>
        <p:txBody>
          <a:bodyPr wrap="none" lIns="0" tIns="0" rIns="0" bIns="0" rtlCol="0">
            <a:noAutofit/>
          </a:bodyPr>
          <a:lstStyle/>
          <a:p>
            <a:pPr algn="ctr"/>
            <a:r>
              <a:rPr lang="en-US" altLang="zh-CN" sz="4000" dirty="0">
                <a:solidFill>
                  <a:schemeClr val="accent1"/>
                </a:solidFill>
              </a:rPr>
              <a:t>#02</a:t>
            </a:r>
            <a:endParaRPr lang="zh-CN" altLang="en-US" sz="4000" dirty="0">
              <a:solidFill>
                <a:schemeClr val="accent1"/>
              </a:solidFill>
            </a:endParaRPr>
          </a:p>
        </p:txBody>
      </p:sp>
      <p:grpSp>
        <p:nvGrpSpPr>
          <p:cNvPr id="32" name="Group 10">
            <a:extLst>
              <a:ext uri="{FF2B5EF4-FFF2-40B4-BE49-F238E27FC236}">
                <a16:creationId xmlns:a16="http://schemas.microsoft.com/office/drawing/2014/main" id="{23072084-2D10-4487-B2CA-7A821F0B4E6E}"/>
              </a:ext>
            </a:extLst>
          </p:cNvPr>
          <p:cNvGrpSpPr>
            <a:grpSpLocks noChangeAspect="1"/>
          </p:cNvGrpSpPr>
          <p:nvPr/>
        </p:nvGrpSpPr>
        <p:grpSpPr bwMode="auto">
          <a:xfrm rot="18923445">
            <a:off x="3100272" y="1534089"/>
            <a:ext cx="922672" cy="922974"/>
            <a:chOff x="14101" y="4437"/>
            <a:chExt cx="3056" cy="3057"/>
          </a:xfrm>
        </p:grpSpPr>
        <p:sp>
          <p:nvSpPr>
            <p:cNvPr id="33" name="Freeform 11">
              <a:extLst>
                <a:ext uri="{FF2B5EF4-FFF2-40B4-BE49-F238E27FC236}">
                  <a16:creationId xmlns:a16="http://schemas.microsoft.com/office/drawing/2014/main" id="{89AE7FDD-9CBA-47C3-85AC-B3323825C751}"/>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4" name="Freeform 12">
              <a:extLst>
                <a:ext uri="{FF2B5EF4-FFF2-40B4-BE49-F238E27FC236}">
                  <a16:creationId xmlns:a16="http://schemas.microsoft.com/office/drawing/2014/main" id="{CB51DBEC-37D4-42E7-A37C-A2896447A0B2}"/>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5" name="组合 24">
            <a:extLst>
              <a:ext uri="{FF2B5EF4-FFF2-40B4-BE49-F238E27FC236}">
                <a16:creationId xmlns:a16="http://schemas.microsoft.com/office/drawing/2014/main" id="{757045D3-48C5-42E7-B00A-F5040669D441}"/>
              </a:ext>
            </a:extLst>
          </p:cNvPr>
          <p:cNvGrpSpPr/>
          <p:nvPr/>
        </p:nvGrpSpPr>
        <p:grpSpPr>
          <a:xfrm rot="18900000">
            <a:off x="7424365" y="-2902432"/>
            <a:ext cx="6098786" cy="6100199"/>
            <a:chOff x="18351500" y="3723568"/>
            <a:chExt cx="4878842" cy="4879972"/>
          </a:xfrm>
        </p:grpSpPr>
        <p:sp>
          <p:nvSpPr>
            <p:cNvPr id="30" name="Freeform 6">
              <a:extLst>
                <a:ext uri="{FF2B5EF4-FFF2-40B4-BE49-F238E27FC236}">
                  <a16:creationId xmlns:a16="http://schemas.microsoft.com/office/drawing/2014/main" id="{DEDE5FB0-E2D1-4200-B5CD-BA797690631E}"/>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1" name="Freeform 7">
              <a:extLst>
                <a:ext uri="{FF2B5EF4-FFF2-40B4-BE49-F238E27FC236}">
                  <a16:creationId xmlns:a16="http://schemas.microsoft.com/office/drawing/2014/main" id="{120D96EF-EC61-4557-AFCA-7BB90E4FABB2}"/>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26" name="组合 25">
            <a:extLst>
              <a:ext uri="{FF2B5EF4-FFF2-40B4-BE49-F238E27FC236}">
                <a16:creationId xmlns:a16="http://schemas.microsoft.com/office/drawing/2014/main" id="{EB975537-38D6-4A6B-9F7A-88AD70FEC2DE}"/>
              </a:ext>
            </a:extLst>
          </p:cNvPr>
          <p:cNvGrpSpPr/>
          <p:nvPr/>
        </p:nvGrpSpPr>
        <p:grpSpPr>
          <a:xfrm rot="8100000">
            <a:off x="6722596" y="2086183"/>
            <a:ext cx="8786687" cy="8788722"/>
            <a:chOff x="18351500" y="3723568"/>
            <a:chExt cx="4878842" cy="4879972"/>
          </a:xfrm>
        </p:grpSpPr>
        <p:sp>
          <p:nvSpPr>
            <p:cNvPr id="28" name="Freeform 6">
              <a:extLst>
                <a:ext uri="{FF2B5EF4-FFF2-40B4-BE49-F238E27FC236}">
                  <a16:creationId xmlns:a16="http://schemas.microsoft.com/office/drawing/2014/main" id="{6ADC9B79-990F-4765-A429-2DA0BD3708F6}"/>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7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9" name="Freeform 7">
              <a:extLst>
                <a:ext uri="{FF2B5EF4-FFF2-40B4-BE49-F238E27FC236}">
                  <a16:creationId xmlns:a16="http://schemas.microsoft.com/office/drawing/2014/main" id="{02736D78-E66C-42AD-9F75-2985EB3FC0A5}"/>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35" name="Group 10">
            <a:extLst>
              <a:ext uri="{FF2B5EF4-FFF2-40B4-BE49-F238E27FC236}">
                <a16:creationId xmlns:a16="http://schemas.microsoft.com/office/drawing/2014/main" id="{F71BE987-D2FB-4940-BD94-A890B2570665}"/>
              </a:ext>
            </a:extLst>
          </p:cNvPr>
          <p:cNvGrpSpPr>
            <a:grpSpLocks noChangeAspect="1"/>
          </p:cNvGrpSpPr>
          <p:nvPr/>
        </p:nvGrpSpPr>
        <p:grpSpPr bwMode="auto">
          <a:xfrm rot="8100000">
            <a:off x="10501205" y="2666453"/>
            <a:ext cx="4851400" cy="4852988"/>
            <a:chOff x="14101" y="4437"/>
            <a:chExt cx="3056" cy="3057"/>
          </a:xfrm>
        </p:grpSpPr>
        <p:sp>
          <p:nvSpPr>
            <p:cNvPr id="36" name="Freeform 11">
              <a:extLst>
                <a:ext uri="{FF2B5EF4-FFF2-40B4-BE49-F238E27FC236}">
                  <a16:creationId xmlns:a16="http://schemas.microsoft.com/office/drawing/2014/main" id="{D0A408BE-27A4-4383-AD06-6FD33AB3E980}"/>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37" name="Freeform 12">
              <a:extLst>
                <a:ext uri="{FF2B5EF4-FFF2-40B4-BE49-F238E27FC236}">
                  <a16:creationId xmlns:a16="http://schemas.microsoft.com/office/drawing/2014/main" id="{126DF892-3C1B-44ED-8EEA-8C93234956CD}"/>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38" name="组合 37">
            <a:extLst>
              <a:ext uri="{FF2B5EF4-FFF2-40B4-BE49-F238E27FC236}">
                <a16:creationId xmlns:a16="http://schemas.microsoft.com/office/drawing/2014/main" id="{7F863D10-AD19-47A2-9D65-E5C43FAD8DA4}"/>
              </a:ext>
            </a:extLst>
          </p:cNvPr>
          <p:cNvGrpSpPr/>
          <p:nvPr/>
        </p:nvGrpSpPr>
        <p:grpSpPr>
          <a:xfrm rot="18900000">
            <a:off x="-2098325" y="3005269"/>
            <a:ext cx="6098786" cy="6100199"/>
            <a:chOff x="18351500" y="3723568"/>
            <a:chExt cx="4878842" cy="4879972"/>
          </a:xfrm>
        </p:grpSpPr>
        <p:sp>
          <p:nvSpPr>
            <p:cNvPr id="39" name="Freeform 6">
              <a:extLst>
                <a:ext uri="{FF2B5EF4-FFF2-40B4-BE49-F238E27FC236}">
                  <a16:creationId xmlns:a16="http://schemas.microsoft.com/office/drawing/2014/main" id="{6CE927FF-6B05-465E-A5E1-FAF29EA473B2}"/>
                </a:ext>
              </a:extLst>
            </p:cNvPr>
            <p:cNvSpPr>
              <a:spLocks noEditPoints="1"/>
            </p:cNvSpPr>
            <p:nvPr/>
          </p:nvSpPr>
          <p:spPr bwMode="auto">
            <a:xfrm>
              <a:off x="18500952" y="3796591"/>
              <a:ext cx="4578350" cy="3860800"/>
            </a:xfrm>
            <a:custGeom>
              <a:avLst/>
              <a:gdLst>
                <a:gd name="T0" fmla="*/ 2025 w 2137"/>
                <a:gd name="T1" fmla="*/ 1366 h 1802"/>
                <a:gd name="T2" fmla="*/ 1320 w 2137"/>
                <a:gd name="T3" fmla="*/ 145 h 1802"/>
                <a:gd name="T4" fmla="*/ 1068 w 2137"/>
                <a:gd name="T5" fmla="*/ 0 h 1802"/>
                <a:gd name="T6" fmla="*/ 816 w 2137"/>
                <a:gd name="T7" fmla="*/ 145 h 1802"/>
                <a:gd name="T8" fmla="*/ 111 w 2137"/>
                <a:gd name="T9" fmla="*/ 1366 h 1802"/>
                <a:gd name="T10" fmla="*/ 363 w 2137"/>
                <a:gd name="T11" fmla="*/ 1802 h 1802"/>
                <a:gd name="T12" fmla="*/ 1773 w 2137"/>
                <a:gd name="T13" fmla="*/ 1802 h 1802"/>
                <a:gd name="T14" fmla="*/ 2025 w 2137"/>
                <a:gd name="T15" fmla="*/ 1366 h 1802"/>
                <a:gd name="T16" fmla="*/ 1852 w 2137"/>
                <a:gd name="T17" fmla="*/ 1557 h 1802"/>
                <a:gd name="T18" fmla="*/ 1773 w 2137"/>
                <a:gd name="T19" fmla="*/ 1602 h 1802"/>
                <a:gd name="T20" fmla="*/ 363 w 2137"/>
                <a:gd name="T21" fmla="*/ 1602 h 1802"/>
                <a:gd name="T22" fmla="*/ 285 w 2137"/>
                <a:gd name="T23" fmla="*/ 1557 h 1802"/>
                <a:gd name="T24" fmla="*/ 285 w 2137"/>
                <a:gd name="T25" fmla="*/ 1466 h 1802"/>
                <a:gd name="T26" fmla="*/ 990 w 2137"/>
                <a:gd name="T27" fmla="*/ 245 h 1802"/>
                <a:gd name="T28" fmla="*/ 1068 w 2137"/>
                <a:gd name="T29" fmla="*/ 200 h 1802"/>
                <a:gd name="T30" fmla="*/ 1147 w 2137"/>
                <a:gd name="T31" fmla="*/ 245 h 1802"/>
                <a:gd name="T32" fmla="*/ 1852 w 2137"/>
                <a:gd name="T33" fmla="*/ 1466 h 1802"/>
                <a:gd name="T34" fmla="*/ 1852 w 2137"/>
                <a:gd name="T35" fmla="*/ 1557 h 1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7" h="1802">
                  <a:moveTo>
                    <a:pt x="2025" y="1366"/>
                  </a:moveTo>
                  <a:cubicBezTo>
                    <a:pt x="1320" y="145"/>
                    <a:pt x="1320" y="145"/>
                    <a:pt x="1320" y="145"/>
                  </a:cubicBezTo>
                  <a:cubicBezTo>
                    <a:pt x="1264" y="48"/>
                    <a:pt x="1166" y="0"/>
                    <a:pt x="1068" y="0"/>
                  </a:cubicBezTo>
                  <a:cubicBezTo>
                    <a:pt x="970" y="0"/>
                    <a:pt x="872" y="48"/>
                    <a:pt x="816" y="145"/>
                  </a:cubicBezTo>
                  <a:cubicBezTo>
                    <a:pt x="111" y="1366"/>
                    <a:pt x="111" y="1366"/>
                    <a:pt x="111" y="1366"/>
                  </a:cubicBezTo>
                  <a:cubicBezTo>
                    <a:pt x="0" y="1560"/>
                    <a:pt x="139" y="1802"/>
                    <a:pt x="363" y="1802"/>
                  </a:cubicBezTo>
                  <a:cubicBezTo>
                    <a:pt x="1773" y="1802"/>
                    <a:pt x="1773" y="1802"/>
                    <a:pt x="1773" y="1802"/>
                  </a:cubicBezTo>
                  <a:cubicBezTo>
                    <a:pt x="1997" y="1802"/>
                    <a:pt x="2137" y="1560"/>
                    <a:pt x="2025" y="1366"/>
                  </a:cubicBezTo>
                  <a:close/>
                  <a:moveTo>
                    <a:pt x="1852" y="1557"/>
                  </a:moveTo>
                  <a:cubicBezTo>
                    <a:pt x="1842" y="1574"/>
                    <a:pt x="1819" y="1602"/>
                    <a:pt x="1773" y="1602"/>
                  </a:cubicBezTo>
                  <a:cubicBezTo>
                    <a:pt x="363" y="1602"/>
                    <a:pt x="363" y="1602"/>
                    <a:pt x="363" y="1602"/>
                  </a:cubicBezTo>
                  <a:cubicBezTo>
                    <a:pt x="318" y="1602"/>
                    <a:pt x="294" y="1574"/>
                    <a:pt x="285" y="1557"/>
                  </a:cubicBezTo>
                  <a:cubicBezTo>
                    <a:pt x="275" y="1540"/>
                    <a:pt x="262" y="1505"/>
                    <a:pt x="285" y="1466"/>
                  </a:cubicBezTo>
                  <a:cubicBezTo>
                    <a:pt x="990" y="245"/>
                    <a:pt x="990" y="245"/>
                    <a:pt x="990" y="245"/>
                  </a:cubicBezTo>
                  <a:cubicBezTo>
                    <a:pt x="1012" y="205"/>
                    <a:pt x="1049" y="200"/>
                    <a:pt x="1068" y="200"/>
                  </a:cubicBezTo>
                  <a:cubicBezTo>
                    <a:pt x="1088" y="200"/>
                    <a:pt x="1124" y="205"/>
                    <a:pt x="1147" y="245"/>
                  </a:cubicBezTo>
                  <a:cubicBezTo>
                    <a:pt x="1852" y="1466"/>
                    <a:pt x="1852" y="1466"/>
                    <a:pt x="1852" y="1466"/>
                  </a:cubicBezTo>
                  <a:cubicBezTo>
                    <a:pt x="1875" y="1505"/>
                    <a:pt x="1862" y="1540"/>
                    <a:pt x="1852" y="155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40" name="Freeform 7">
              <a:extLst>
                <a:ext uri="{FF2B5EF4-FFF2-40B4-BE49-F238E27FC236}">
                  <a16:creationId xmlns:a16="http://schemas.microsoft.com/office/drawing/2014/main" id="{BC8E0D64-7BCE-4536-94C7-C24DCF077959}"/>
                </a:ext>
              </a:extLst>
            </p:cNvPr>
            <p:cNvSpPr>
              <a:spLocks noEditPoints="1"/>
            </p:cNvSpPr>
            <p:nvPr/>
          </p:nvSpPr>
          <p:spPr bwMode="auto">
            <a:xfrm>
              <a:off x="18351500" y="3723568"/>
              <a:ext cx="4878842" cy="4879972"/>
            </a:xfrm>
            <a:custGeom>
              <a:avLst/>
              <a:gdLst>
                <a:gd name="T0" fmla="*/ 1599 w 3199"/>
                <a:gd name="T1" fmla="*/ 4 h 3199"/>
                <a:gd name="T2" fmla="*/ 2220 w 3199"/>
                <a:gd name="T3" fmla="*/ 129 h 3199"/>
                <a:gd name="T4" fmla="*/ 2727 w 3199"/>
                <a:gd name="T5" fmla="*/ 471 h 3199"/>
                <a:gd name="T6" fmla="*/ 3069 w 3199"/>
                <a:gd name="T7" fmla="*/ 978 h 3199"/>
                <a:gd name="T8" fmla="*/ 3195 w 3199"/>
                <a:gd name="T9" fmla="*/ 1599 h 3199"/>
                <a:gd name="T10" fmla="*/ 3069 w 3199"/>
                <a:gd name="T11" fmla="*/ 2220 h 3199"/>
                <a:gd name="T12" fmla="*/ 2727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7"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7"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09" y="2410"/>
                    <a:pt x="129" y="2220"/>
                  </a:cubicBezTo>
                  <a:cubicBezTo>
                    <a:pt x="46" y="2024"/>
                    <a:pt x="4" y="1815"/>
                    <a:pt x="4" y="1599"/>
                  </a:cubicBezTo>
                  <a:cubicBezTo>
                    <a:pt x="4" y="1384"/>
                    <a:pt x="46" y="1175"/>
                    <a:pt x="129" y="978"/>
                  </a:cubicBezTo>
                  <a:cubicBezTo>
                    <a:pt x="209"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41" name="Group 10">
            <a:extLst>
              <a:ext uri="{FF2B5EF4-FFF2-40B4-BE49-F238E27FC236}">
                <a16:creationId xmlns:a16="http://schemas.microsoft.com/office/drawing/2014/main" id="{C959649D-4CBB-4BC5-83B5-A6B92862C6B5}"/>
              </a:ext>
            </a:extLst>
          </p:cNvPr>
          <p:cNvGrpSpPr>
            <a:grpSpLocks noChangeAspect="1"/>
          </p:cNvGrpSpPr>
          <p:nvPr/>
        </p:nvGrpSpPr>
        <p:grpSpPr bwMode="auto">
          <a:xfrm rot="18923445">
            <a:off x="2714211" y="1610357"/>
            <a:ext cx="1291038" cy="1291460"/>
            <a:chOff x="14101" y="4437"/>
            <a:chExt cx="3056" cy="3057"/>
          </a:xfrm>
        </p:grpSpPr>
        <p:sp>
          <p:nvSpPr>
            <p:cNvPr id="42" name="Freeform 11">
              <a:extLst>
                <a:ext uri="{FF2B5EF4-FFF2-40B4-BE49-F238E27FC236}">
                  <a16:creationId xmlns:a16="http://schemas.microsoft.com/office/drawing/2014/main" id="{6F4BE891-8F2C-45E1-8A09-14805142F785}"/>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43" name="Freeform 12">
              <a:extLst>
                <a:ext uri="{FF2B5EF4-FFF2-40B4-BE49-F238E27FC236}">
                  <a16:creationId xmlns:a16="http://schemas.microsoft.com/office/drawing/2014/main" id="{090673BC-8979-4D79-A0B9-689F295AC03A}"/>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sp>
        <p:nvSpPr>
          <p:cNvPr id="23" name="矩形 22">
            <a:extLst>
              <a:ext uri="{FF2B5EF4-FFF2-40B4-BE49-F238E27FC236}">
                <a16:creationId xmlns:a16="http://schemas.microsoft.com/office/drawing/2014/main" id="{168AC303-AFF2-9711-D1B3-5FDB58C4DEC6}"/>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99053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94C7B0B-2748-433D-B1B6-B7AC40763589}"/>
              </a:ext>
            </a:extLst>
          </p:cNvPr>
          <p:cNvSpPr txBox="1"/>
          <p:nvPr/>
        </p:nvSpPr>
        <p:spPr>
          <a:xfrm>
            <a:off x="5130191" y="840764"/>
            <a:ext cx="1931619" cy="461665"/>
          </a:xfrm>
          <a:prstGeom prst="rect">
            <a:avLst/>
          </a:prstGeom>
          <a:noFill/>
        </p:spPr>
        <p:txBody>
          <a:bodyPr wrap="none" lIns="0" tIns="0" rIns="0" bIns="0" rtlCol="0">
            <a:noAutofit/>
          </a:bodyPr>
          <a:lstStyle/>
          <a:p>
            <a:pPr algn="ctr"/>
            <a:r>
              <a:rPr lang="zh-CN" altLang="en-US" sz="3000" b="1" dirty="0">
                <a:solidFill>
                  <a:schemeClr val="accent1"/>
                </a:solidFill>
                <a:latin typeface="+mj-ea"/>
                <a:ea typeface="+mj-ea"/>
              </a:rPr>
              <a:t>设计思路</a:t>
            </a:r>
          </a:p>
        </p:txBody>
      </p:sp>
      <p:grpSp>
        <p:nvGrpSpPr>
          <p:cNvPr id="3" name="组合 2">
            <a:extLst>
              <a:ext uri="{FF2B5EF4-FFF2-40B4-BE49-F238E27FC236}">
                <a16:creationId xmlns:a16="http://schemas.microsoft.com/office/drawing/2014/main" id="{D66605EF-7648-485B-AF0B-84E5DCA0C4E4}"/>
              </a:ext>
            </a:extLst>
          </p:cNvPr>
          <p:cNvGrpSpPr/>
          <p:nvPr/>
        </p:nvGrpSpPr>
        <p:grpSpPr>
          <a:xfrm>
            <a:off x="5883144" y="1361579"/>
            <a:ext cx="425713" cy="442041"/>
            <a:chOff x="5823870" y="1767426"/>
            <a:chExt cx="425713" cy="442041"/>
          </a:xfrm>
        </p:grpSpPr>
        <p:grpSp>
          <p:nvGrpSpPr>
            <p:cNvPr id="4" name="Group 10">
              <a:extLst>
                <a:ext uri="{FF2B5EF4-FFF2-40B4-BE49-F238E27FC236}">
                  <a16:creationId xmlns:a16="http://schemas.microsoft.com/office/drawing/2014/main" id="{6A9AEFF7-42EB-491C-B54D-45CB455185C8}"/>
                </a:ext>
              </a:extLst>
            </p:cNvPr>
            <p:cNvGrpSpPr>
              <a:grpSpLocks noChangeAspect="1"/>
            </p:cNvGrpSpPr>
            <p:nvPr/>
          </p:nvGrpSpPr>
          <p:grpSpPr bwMode="auto">
            <a:xfrm rot="18923445">
              <a:off x="5963891" y="1767426"/>
              <a:ext cx="285692" cy="285786"/>
              <a:chOff x="14101" y="4437"/>
              <a:chExt cx="3056" cy="3057"/>
            </a:xfrm>
          </p:grpSpPr>
          <p:sp>
            <p:nvSpPr>
              <p:cNvPr id="8" name="Freeform 11">
                <a:extLst>
                  <a:ext uri="{FF2B5EF4-FFF2-40B4-BE49-F238E27FC236}">
                    <a16:creationId xmlns:a16="http://schemas.microsoft.com/office/drawing/2014/main" id="{F20CC700-4CFB-43E8-9772-BA0FFD5E981E}"/>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9" name="Freeform 12">
                <a:extLst>
                  <a:ext uri="{FF2B5EF4-FFF2-40B4-BE49-F238E27FC236}">
                    <a16:creationId xmlns:a16="http://schemas.microsoft.com/office/drawing/2014/main" id="{2B41A229-89A2-4234-B929-BE1726947059}"/>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5" name="Group 10">
              <a:extLst>
                <a:ext uri="{FF2B5EF4-FFF2-40B4-BE49-F238E27FC236}">
                  <a16:creationId xmlns:a16="http://schemas.microsoft.com/office/drawing/2014/main" id="{513CC5A4-BE76-4ED3-8CE9-646A0BA46641}"/>
                </a:ext>
              </a:extLst>
            </p:cNvPr>
            <p:cNvGrpSpPr>
              <a:grpSpLocks noChangeAspect="1"/>
            </p:cNvGrpSpPr>
            <p:nvPr/>
          </p:nvGrpSpPr>
          <p:grpSpPr bwMode="auto">
            <a:xfrm rot="18923445">
              <a:off x="5823870" y="1809585"/>
              <a:ext cx="399751" cy="399882"/>
              <a:chOff x="14101" y="4437"/>
              <a:chExt cx="3056" cy="3057"/>
            </a:xfrm>
          </p:grpSpPr>
          <p:sp>
            <p:nvSpPr>
              <p:cNvPr id="6" name="Freeform 11">
                <a:extLst>
                  <a:ext uri="{FF2B5EF4-FFF2-40B4-BE49-F238E27FC236}">
                    <a16:creationId xmlns:a16="http://schemas.microsoft.com/office/drawing/2014/main" id="{1086D096-AB2E-4290-B7C6-87D7D47BC312}"/>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7" name="Freeform 12">
                <a:extLst>
                  <a:ext uri="{FF2B5EF4-FFF2-40B4-BE49-F238E27FC236}">
                    <a16:creationId xmlns:a16="http://schemas.microsoft.com/office/drawing/2014/main" id="{71219759-01EE-4542-8E28-F1E1C4E5570C}"/>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sp>
        <p:nvSpPr>
          <p:cNvPr id="16" name="矩形: 圆角 15">
            <a:extLst>
              <a:ext uri="{FF2B5EF4-FFF2-40B4-BE49-F238E27FC236}">
                <a16:creationId xmlns:a16="http://schemas.microsoft.com/office/drawing/2014/main" id="{AA465E1E-7B87-4E87-B0F8-595A63326D9C}"/>
              </a:ext>
            </a:extLst>
          </p:cNvPr>
          <p:cNvSpPr/>
          <p:nvPr/>
        </p:nvSpPr>
        <p:spPr>
          <a:xfrm>
            <a:off x="731837" y="2527601"/>
            <a:ext cx="2527226" cy="2527226"/>
          </a:xfrm>
          <a:prstGeom prst="roundRect">
            <a:avLst>
              <a:gd name="adj" fmla="val 7402"/>
            </a:avLst>
          </a:prstGeom>
          <a:gradFill>
            <a:gsLst>
              <a:gs pos="0">
                <a:schemeClr val="accent1"/>
              </a:gs>
              <a:gs pos="100000">
                <a:schemeClr val="accent2">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57" name="矩形: 圆角 56">
            <a:extLst>
              <a:ext uri="{FF2B5EF4-FFF2-40B4-BE49-F238E27FC236}">
                <a16:creationId xmlns:a16="http://schemas.microsoft.com/office/drawing/2014/main" id="{92CA556E-24EE-49F9-A0B9-56BC74BC2D94}"/>
              </a:ext>
            </a:extLst>
          </p:cNvPr>
          <p:cNvSpPr/>
          <p:nvPr/>
        </p:nvSpPr>
        <p:spPr>
          <a:xfrm>
            <a:off x="3465537" y="2978647"/>
            <a:ext cx="2527226" cy="2527226"/>
          </a:xfrm>
          <a:prstGeom prst="roundRect">
            <a:avLst>
              <a:gd name="adj" fmla="val 7402"/>
            </a:avLst>
          </a:prstGeom>
          <a:gradFill>
            <a:gsLst>
              <a:gs pos="0">
                <a:schemeClr val="accent1"/>
              </a:gs>
              <a:gs pos="100000">
                <a:schemeClr val="accent2">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58" name="矩形: 圆角 57">
            <a:extLst>
              <a:ext uri="{FF2B5EF4-FFF2-40B4-BE49-F238E27FC236}">
                <a16:creationId xmlns:a16="http://schemas.microsoft.com/office/drawing/2014/main" id="{978244C9-55FC-465C-BD9E-806DC9EE7F6E}"/>
              </a:ext>
            </a:extLst>
          </p:cNvPr>
          <p:cNvSpPr/>
          <p:nvPr/>
        </p:nvSpPr>
        <p:spPr>
          <a:xfrm>
            <a:off x="6199237" y="2527601"/>
            <a:ext cx="2527226" cy="2527226"/>
          </a:xfrm>
          <a:prstGeom prst="roundRect">
            <a:avLst>
              <a:gd name="adj" fmla="val 7402"/>
            </a:avLst>
          </a:prstGeom>
          <a:gradFill>
            <a:gsLst>
              <a:gs pos="0">
                <a:schemeClr val="accent1"/>
              </a:gs>
              <a:gs pos="100000">
                <a:schemeClr val="accent2">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59" name="矩形: 圆角 58">
            <a:extLst>
              <a:ext uri="{FF2B5EF4-FFF2-40B4-BE49-F238E27FC236}">
                <a16:creationId xmlns:a16="http://schemas.microsoft.com/office/drawing/2014/main" id="{5D19E879-32F1-4F8B-AF7D-31D2ED4C64EF}"/>
              </a:ext>
            </a:extLst>
          </p:cNvPr>
          <p:cNvSpPr/>
          <p:nvPr/>
        </p:nvSpPr>
        <p:spPr>
          <a:xfrm>
            <a:off x="8932937" y="2978647"/>
            <a:ext cx="2527226" cy="2527226"/>
          </a:xfrm>
          <a:prstGeom prst="roundRect">
            <a:avLst>
              <a:gd name="adj" fmla="val 7402"/>
            </a:avLst>
          </a:prstGeom>
          <a:gradFill>
            <a:gsLst>
              <a:gs pos="0">
                <a:schemeClr val="accent1"/>
              </a:gs>
              <a:gs pos="100000">
                <a:schemeClr val="accent2">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60" name="文本框 59">
            <a:extLst>
              <a:ext uri="{FF2B5EF4-FFF2-40B4-BE49-F238E27FC236}">
                <a16:creationId xmlns:a16="http://schemas.microsoft.com/office/drawing/2014/main" id="{352121D8-C95B-4072-B84A-B0FBFDFF1341}"/>
              </a:ext>
            </a:extLst>
          </p:cNvPr>
          <p:cNvSpPr txBox="1"/>
          <p:nvPr/>
        </p:nvSpPr>
        <p:spPr>
          <a:xfrm>
            <a:off x="1658018" y="3393028"/>
            <a:ext cx="674865" cy="230832"/>
          </a:xfrm>
          <a:prstGeom prst="rect">
            <a:avLst/>
          </a:prstGeom>
          <a:noFill/>
        </p:spPr>
        <p:txBody>
          <a:bodyPr wrap="none" lIns="0" tIns="0" rIns="0" bIns="0" rtlCol="0">
            <a:noAutofit/>
          </a:bodyPr>
          <a:lstStyle/>
          <a:p>
            <a:pPr algn="ctr"/>
            <a:r>
              <a:rPr lang="en-US" altLang="zh-CN" sz="1500" dirty="0">
                <a:solidFill>
                  <a:schemeClr val="bg1"/>
                </a:solidFill>
              </a:rPr>
              <a:t>Step·01</a:t>
            </a:r>
            <a:endParaRPr lang="zh-CN" altLang="en-US" sz="1500" dirty="0">
              <a:solidFill>
                <a:schemeClr val="bg1"/>
              </a:solidFill>
            </a:endParaRPr>
          </a:p>
        </p:txBody>
      </p:sp>
      <p:sp>
        <p:nvSpPr>
          <p:cNvPr id="61" name="文本框 60">
            <a:extLst>
              <a:ext uri="{FF2B5EF4-FFF2-40B4-BE49-F238E27FC236}">
                <a16:creationId xmlns:a16="http://schemas.microsoft.com/office/drawing/2014/main" id="{44C68E9E-EE75-4858-8438-D21C4F9DEBDF}"/>
              </a:ext>
            </a:extLst>
          </p:cNvPr>
          <p:cNvSpPr txBox="1"/>
          <p:nvPr/>
        </p:nvSpPr>
        <p:spPr>
          <a:xfrm>
            <a:off x="870850" y="3768630"/>
            <a:ext cx="2246750" cy="1120169"/>
          </a:xfrm>
          <a:prstGeom prst="rect">
            <a:avLst/>
          </a:prstGeom>
          <a:noFill/>
        </p:spPr>
        <p:txBody>
          <a:bodyPr wrap="square" lIns="0" tIns="0" rIns="0" bIns="0" rtlCol="0">
            <a:noAutofit/>
          </a:bodyPr>
          <a:lstStyle/>
          <a:p>
            <a:pPr algn="ctr">
              <a:lnSpc>
                <a:spcPct val="125000"/>
              </a:lnSpc>
            </a:pPr>
            <a:r>
              <a:rPr lang="zh-CN" altLang="en-US" sz="1500" dirty="0">
                <a:solidFill>
                  <a:schemeClr val="bg1"/>
                </a:solidFill>
                <a:latin typeface="+mn-ea"/>
              </a:rPr>
              <a:t>角色划分：将学校的人员分为三种角色，管理员、教师与学生</a:t>
            </a:r>
          </a:p>
        </p:txBody>
      </p:sp>
      <p:grpSp>
        <p:nvGrpSpPr>
          <p:cNvPr id="109" name="组合 108">
            <a:extLst>
              <a:ext uri="{FF2B5EF4-FFF2-40B4-BE49-F238E27FC236}">
                <a16:creationId xmlns:a16="http://schemas.microsoft.com/office/drawing/2014/main" id="{737EC13A-A355-46C5-88E5-9EC2AFA79F28}"/>
              </a:ext>
            </a:extLst>
          </p:cNvPr>
          <p:cNvGrpSpPr/>
          <p:nvPr/>
        </p:nvGrpSpPr>
        <p:grpSpPr>
          <a:xfrm>
            <a:off x="4549150" y="3189693"/>
            <a:ext cx="360000" cy="360000"/>
            <a:chOff x="4537910" y="1959522"/>
            <a:chExt cx="360000" cy="360000"/>
          </a:xfrm>
        </p:grpSpPr>
        <p:sp>
          <p:nvSpPr>
            <p:cNvPr id="78" name="任意多边形: 形状 77">
              <a:extLst>
                <a:ext uri="{FF2B5EF4-FFF2-40B4-BE49-F238E27FC236}">
                  <a16:creationId xmlns:a16="http://schemas.microsoft.com/office/drawing/2014/main" id="{27669E72-936A-4FD9-8BA8-FC1F9A341AAE}"/>
                </a:ext>
              </a:extLst>
            </p:cNvPr>
            <p:cNvSpPr/>
            <p:nvPr/>
          </p:nvSpPr>
          <p:spPr>
            <a:xfrm>
              <a:off x="4537910" y="1959522"/>
              <a:ext cx="360000" cy="360000"/>
            </a:xfrm>
            <a:custGeom>
              <a:avLst/>
              <a:gdLst>
                <a:gd name="connsiteX0" fmla="*/ 0 w 360000"/>
                <a:gd name="connsiteY0" fmla="*/ 0 h 360000"/>
                <a:gd name="connsiteX1" fmla="*/ 360000 w 360000"/>
                <a:gd name="connsiteY1" fmla="*/ 0 h 360000"/>
                <a:gd name="connsiteX2" fmla="*/ 360000 w 360000"/>
                <a:gd name="connsiteY2" fmla="*/ 360000 h 360000"/>
                <a:gd name="connsiteX3" fmla="*/ 0 w 360000"/>
                <a:gd name="connsiteY3" fmla="*/ 360000 h 360000"/>
              </a:gdLst>
              <a:ahLst/>
              <a:cxnLst>
                <a:cxn ang="0">
                  <a:pos x="connsiteX0" y="connsiteY0"/>
                </a:cxn>
                <a:cxn ang="0">
                  <a:pos x="connsiteX1" y="connsiteY1"/>
                </a:cxn>
                <a:cxn ang="0">
                  <a:pos x="connsiteX2" y="connsiteY2"/>
                </a:cxn>
                <a:cxn ang="0">
                  <a:pos x="connsiteX3" y="connsiteY3"/>
                </a:cxn>
              </a:cxnLst>
              <a:rect l="l" t="t" r="r" b="b"/>
              <a:pathLst>
                <a:path w="360000" h="360000">
                  <a:moveTo>
                    <a:pt x="0" y="0"/>
                  </a:moveTo>
                  <a:lnTo>
                    <a:pt x="360000" y="0"/>
                  </a:lnTo>
                  <a:lnTo>
                    <a:pt x="360000" y="360000"/>
                  </a:lnTo>
                  <a:lnTo>
                    <a:pt x="0" y="360000"/>
                  </a:lnTo>
                  <a:close/>
                </a:path>
              </a:pathLst>
            </a:custGeom>
            <a:solidFill>
              <a:srgbClr val="FFFFFF">
                <a:alpha val="1000"/>
              </a:srgbClr>
            </a:solidFill>
            <a:ln w="7342" cap="flat">
              <a:noFill/>
              <a:prstDash val="solid"/>
              <a:miter/>
            </a:ln>
          </p:spPr>
          <p:txBody>
            <a:bodyPr rtlCol="0" anchor="ctr"/>
            <a:lstStyle/>
            <a:p>
              <a:endParaRPr lang="zh-CN" altLang="en-US"/>
            </a:p>
          </p:txBody>
        </p:sp>
        <p:sp>
          <p:nvSpPr>
            <p:cNvPr id="79" name="任意多边形: 形状 78">
              <a:extLst>
                <a:ext uri="{FF2B5EF4-FFF2-40B4-BE49-F238E27FC236}">
                  <a16:creationId xmlns:a16="http://schemas.microsoft.com/office/drawing/2014/main" id="{70854288-6667-49A4-8BAE-C47F3FC224B6}"/>
                </a:ext>
              </a:extLst>
            </p:cNvPr>
            <p:cNvSpPr/>
            <p:nvPr/>
          </p:nvSpPr>
          <p:spPr>
            <a:xfrm>
              <a:off x="4672910" y="1989522"/>
              <a:ext cx="90000" cy="149529"/>
            </a:xfrm>
            <a:custGeom>
              <a:avLst/>
              <a:gdLst>
                <a:gd name="connsiteX0" fmla="*/ 0 w 90000"/>
                <a:gd name="connsiteY0" fmla="*/ 149529 h 149529"/>
                <a:gd name="connsiteX1" fmla="*/ 0 w 90000"/>
                <a:gd name="connsiteY1" fmla="*/ 45000 h 149529"/>
                <a:gd name="connsiteX2" fmla="*/ 45000 w 90000"/>
                <a:gd name="connsiteY2" fmla="*/ 0 h 149529"/>
                <a:gd name="connsiteX3" fmla="*/ 90000 w 90000"/>
                <a:gd name="connsiteY3" fmla="*/ 45000 h 149529"/>
                <a:gd name="connsiteX4" fmla="*/ 90000 w 90000"/>
                <a:gd name="connsiteY4" fmla="*/ 60043 h 14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000" h="149529">
                  <a:moveTo>
                    <a:pt x="0" y="149529"/>
                  </a:moveTo>
                  <a:lnTo>
                    <a:pt x="0" y="45000"/>
                  </a:lnTo>
                  <a:cubicBezTo>
                    <a:pt x="0" y="20147"/>
                    <a:pt x="20147" y="0"/>
                    <a:pt x="45000" y="0"/>
                  </a:cubicBezTo>
                  <a:cubicBezTo>
                    <a:pt x="69853" y="0"/>
                    <a:pt x="90000" y="20147"/>
                    <a:pt x="90000" y="45000"/>
                  </a:cubicBezTo>
                  <a:lnTo>
                    <a:pt x="90000" y="60043"/>
                  </a:lnTo>
                </a:path>
              </a:pathLst>
            </a:custGeom>
            <a:noFill/>
            <a:ln w="29369" cap="rnd">
              <a:solidFill>
                <a:schemeClr val="bg2"/>
              </a:solidFill>
              <a:prstDash val="solid"/>
              <a:miter/>
            </a:ln>
          </p:spPr>
          <p:txBody>
            <a:bodyPr rtlCol="0" anchor="ctr"/>
            <a:lstStyle/>
            <a:p>
              <a:endParaRPr lang="zh-CN" altLang="en-US"/>
            </a:p>
          </p:txBody>
        </p:sp>
        <p:sp>
          <p:nvSpPr>
            <p:cNvPr id="80" name="任意多边形: 形状 79">
              <a:extLst>
                <a:ext uri="{FF2B5EF4-FFF2-40B4-BE49-F238E27FC236}">
                  <a16:creationId xmlns:a16="http://schemas.microsoft.com/office/drawing/2014/main" id="{913A3DCC-9E02-4CCD-A567-89B21FCD720A}"/>
                </a:ext>
              </a:extLst>
            </p:cNvPr>
            <p:cNvSpPr/>
            <p:nvPr/>
          </p:nvSpPr>
          <p:spPr>
            <a:xfrm>
              <a:off x="4672910" y="2139548"/>
              <a:ext cx="90000" cy="149973"/>
            </a:xfrm>
            <a:custGeom>
              <a:avLst/>
              <a:gdLst>
                <a:gd name="connsiteX0" fmla="*/ 90000 w 90000"/>
                <a:gd name="connsiteY0" fmla="*/ 0 h 149973"/>
                <a:gd name="connsiteX1" fmla="*/ 90000 w 90000"/>
                <a:gd name="connsiteY1" fmla="*/ 104974 h 149973"/>
                <a:gd name="connsiteX2" fmla="*/ 45000 w 90000"/>
                <a:gd name="connsiteY2" fmla="*/ 149974 h 149973"/>
                <a:gd name="connsiteX3" fmla="*/ 0 w 90000"/>
                <a:gd name="connsiteY3" fmla="*/ 104974 h 149973"/>
                <a:gd name="connsiteX4" fmla="*/ 0 w 90000"/>
                <a:gd name="connsiteY4" fmla="*/ 89749 h 1499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000" h="149973">
                  <a:moveTo>
                    <a:pt x="90000" y="0"/>
                  </a:moveTo>
                  <a:lnTo>
                    <a:pt x="90000" y="104974"/>
                  </a:lnTo>
                  <a:cubicBezTo>
                    <a:pt x="90000" y="129827"/>
                    <a:pt x="69853" y="149974"/>
                    <a:pt x="45000" y="149974"/>
                  </a:cubicBezTo>
                  <a:cubicBezTo>
                    <a:pt x="20147" y="149974"/>
                    <a:pt x="0" y="129827"/>
                    <a:pt x="0" y="104974"/>
                  </a:cubicBezTo>
                  <a:lnTo>
                    <a:pt x="0" y="89749"/>
                  </a:lnTo>
                </a:path>
              </a:pathLst>
            </a:custGeom>
            <a:noFill/>
            <a:ln w="29369" cap="rnd">
              <a:solidFill>
                <a:schemeClr val="bg2"/>
              </a:solidFill>
              <a:prstDash val="solid"/>
              <a:miter/>
            </a:ln>
          </p:spPr>
          <p:txBody>
            <a:bodyPr rtlCol="0" anchor="ctr"/>
            <a:lstStyle/>
            <a:p>
              <a:endParaRPr lang="zh-CN" altLang="en-US"/>
            </a:p>
          </p:txBody>
        </p:sp>
        <p:sp>
          <p:nvSpPr>
            <p:cNvPr id="81" name="任意多边形: 形状 80">
              <a:extLst>
                <a:ext uri="{FF2B5EF4-FFF2-40B4-BE49-F238E27FC236}">
                  <a16:creationId xmlns:a16="http://schemas.microsoft.com/office/drawing/2014/main" id="{80FD568F-8CB2-4213-A832-31FA99E460A7}"/>
                </a:ext>
              </a:extLst>
            </p:cNvPr>
            <p:cNvSpPr/>
            <p:nvPr/>
          </p:nvSpPr>
          <p:spPr>
            <a:xfrm>
              <a:off x="4567910" y="2094522"/>
              <a:ext cx="150000" cy="90000"/>
            </a:xfrm>
            <a:custGeom>
              <a:avLst/>
              <a:gdLst>
                <a:gd name="connsiteX0" fmla="*/ 150000 w 150000"/>
                <a:gd name="connsiteY0" fmla="*/ 90000 h 90000"/>
                <a:gd name="connsiteX1" fmla="*/ 44881 w 150000"/>
                <a:gd name="connsiteY1" fmla="*/ 90000 h 90000"/>
                <a:gd name="connsiteX2" fmla="*/ 0 w 150000"/>
                <a:gd name="connsiteY2" fmla="*/ 45000 h 90000"/>
                <a:gd name="connsiteX3" fmla="*/ 44881 w 150000"/>
                <a:gd name="connsiteY3" fmla="*/ 0 h 90000"/>
                <a:gd name="connsiteX4" fmla="*/ 59915 w 150000"/>
                <a:gd name="connsiteY4" fmla="*/ 0 h 9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00" h="90000">
                  <a:moveTo>
                    <a:pt x="150000" y="90000"/>
                  </a:moveTo>
                  <a:lnTo>
                    <a:pt x="44881" y="90000"/>
                  </a:lnTo>
                  <a:cubicBezTo>
                    <a:pt x="20094" y="90000"/>
                    <a:pt x="0" y="69853"/>
                    <a:pt x="0" y="45000"/>
                  </a:cubicBezTo>
                  <a:cubicBezTo>
                    <a:pt x="0" y="20147"/>
                    <a:pt x="20094" y="0"/>
                    <a:pt x="44881" y="0"/>
                  </a:cubicBezTo>
                  <a:lnTo>
                    <a:pt x="59915" y="0"/>
                  </a:lnTo>
                </a:path>
              </a:pathLst>
            </a:custGeom>
            <a:noFill/>
            <a:ln w="29369" cap="rnd">
              <a:solidFill>
                <a:schemeClr val="bg2"/>
              </a:solidFill>
              <a:prstDash val="solid"/>
              <a:miter/>
            </a:ln>
          </p:spPr>
          <p:txBody>
            <a:bodyPr rtlCol="0" anchor="ctr"/>
            <a:lstStyle/>
            <a:p>
              <a:endParaRPr lang="zh-CN" altLang="en-US"/>
            </a:p>
          </p:txBody>
        </p:sp>
        <p:sp>
          <p:nvSpPr>
            <p:cNvPr id="82" name="任意多边形: 形状 81">
              <a:extLst>
                <a:ext uri="{FF2B5EF4-FFF2-40B4-BE49-F238E27FC236}">
                  <a16:creationId xmlns:a16="http://schemas.microsoft.com/office/drawing/2014/main" id="{5A936F15-ADD5-447F-86FA-52E11D0160D8}"/>
                </a:ext>
              </a:extLst>
            </p:cNvPr>
            <p:cNvSpPr/>
            <p:nvPr/>
          </p:nvSpPr>
          <p:spPr>
            <a:xfrm>
              <a:off x="4717910" y="2094522"/>
              <a:ext cx="150000" cy="90000"/>
            </a:xfrm>
            <a:custGeom>
              <a:avLst/>
              <a:gdLst>
                <a:gd name="connsiteX0" fmla="*/ 0 w 150000"/>
                <a:gd name="connsiteY0" fmla="*/ 0 h 90000"/>
                <a:gd name="connsiteX1" fmla="*/ 104916 w 150000"/>
                <a:gd name="connsiteY1" fmla="*/ 0 h 90000"/>
                <a:gd name="connsiteX2" fmla="*/ 150000 w 150000"/>
                <a:gd name="connsiteY2" fmla="*/ 45000 h 90000"/>
                <a:gd name="connsiteX3" fmla="*/ 104916 w 150000"/>
                <a:gd name="connsiteY3" fmla="*/ 90000 h 90000"/>
                <a:gd name="connsiteX4" fmla="*/ 90497 w 150000"/>
                <a:gd name="connsiteY4" fmla="*/ 90000 h 9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00" h="90000">
                  <a:moveTo>
                    <a:pt x="0" y="0"/>
                  </a:moveTo>
                  <a:lnTo>
                    <a:pt x="104916" y="0"/>
                  </a:lnTo>
                  <a:cubicBezTo>
                    <a:pt x="129815" y="0"/>
                    <a:pt x="150000" y="20147"/>
                    <a:pt x="150000" y="45000"/>
                  </a:cubicBezTo>
                  <a:cubicBezTo>
                    <a:pt x="150000" y="69853"/>
                    <a:pt x="129815" y="90000"/>
                    <a:pt x="104916" y="90000"/>
                  </a:cubicBezTo>
                  <a:lnTo>
                    <a:pt x="90497" y="90000"/>
                  </a:lnTo>
                </a:path>
              </a:pathLst>
            </a:custGeom>
            <a:noFill/>
            <a:ln w="29369" cap="rnd">
              <a:solidFill>
                <a:schemeClr val="bg2"/>
              </a:solidFill>
              <a:prstDash val="solid"/>
              <a:miter/>
            </a:ln>
          </p:spPr>
          <p:txBody>
            <a:bodyPr rtlCol="0" anchor="ctr"/>
            <a:lstStyle/>
            <a:p>
              <a:endParaRPr lang="zh-CN" altLang="en-US"/>
            </a:p>
          </p:txBody>
        </p:sp>
      </p:grpSp>
      <p:grpSp>
        <p:nvGrpSpPr>
          <p:cNvPr id="110" name="组合 109">
            <a:extLst>
              <a:ext uri="{FF2B5EF4-FFF2-40B4-BE49-F238E27FC236}">
                <a16:creationId xmlns:a16="http://schemas.microsoft.com/office/drawing/2014/main" id="{5E19A359-AFC3-43FF-87F9-5BAE21DF18E5}"/>
              </a:ext>
            </a:extLst>
          </p:cNvPr>
          <p:cNvGrpSpPr/>
          <p:nvPr/>
        </p:nvGrpSpPr>
        <p:grpSpPr>
          <a:xfrm>
            <a:off x="7282850" y="2738647"/>
            <a:ext cx="360000" cy="360000"/>
            <a:chOff x="7462850" y="2032709"/>
            <a:chExt cx="360000" cy="360000"/>
          </a:xfrm>
        </p:grpSpPr>
        <p:sp>
          <p:nvSpPr>
            <p:cNvPr id="84" name="任意多边形: 形状 83">
              <a:extLst>
                <a:ext uri="{FF2B5EF4-FFF2-40B4-BE49-F238E27FC236}">
                  <a16:creationId xmlns:a16="http://schemas.microsoft.com/office/drawing/2014/main" id="{9F19615A-81FC-4CFE-AECC-1263667D097A}"/>
                </a:ext>
              </a:extLst>
            </p:cNvPr>
            <p:cNvSpPr/>
            <p:nvPr/>
          </p:nvSpPr>
          <p:spPr>
            <a:xfrm>
              <a:off x="7462850" y="2032709"/>
              <a:ext cx="360000" cy="360000"/>
            </a:xfrm>
            <a:custGeom>
              <a:avLst/>
              <a:gdLst>
                <a:gd name="connsiteX0" fmla="*/ 0 w 360000"/>
                <a:gd name="connsiteY0" fmla="*/ 0 h 360000"/>
                <a:gd name="connsiteX1" fmla="*/ 360000 w 360000"/>
                <a:gd name="connsiteY1" fmla="*/ 0 h 360000"/>
                <a:gd name="connsiteX2" fmla="*/ 360000 w 360000"/>
                <a:gd name="connsiteY2" fmla="*/ 360000 h 360000"/>
                <a:gd name="connsiteX3" fmla="*/ 0 w 360000"/>
                <a:gd name="connsiteY3" fmla="*/ 360000 h 360000"/>
              </a:gdLst>
              <a:ahLst/>
              <a:cxnLst>
                <a:cxn ang="0">
                  <a:pos x="connsiteX0" y="connsiteY0"/>
                </a:cxn>
                <a:cxn ang="0">
                  <a:pos x="connsiteX1" y="connsiteY1"/>
                </a:cxn>
                <a:cxn ang="0">
                  <a:pos x="connsiteX2" y="connsiteY2"/>
                </a:cxn>
                <a:cxn ang="0">
                  <a:pos x="connsiteX3" y="connsiteY3"/>
                </a:cxn>
              </a:cxnLst>
              <a:rect l="l" t="t" r="r" b="b"/>
              <a:pathLst>
                <a:path w="360000" h="360000">
                  <a:moveTo>
                    <a:pt x="0" y="0"/>
                  </a:moveTo>
                  <a:lnTo>
                    <a:pt x="360000" y="0"/>
                  </a:lnTo>
                  <a:lnTo>
                    <a:pt x="360000" y="360000"/>
                  </a:lnTo>
                  <a:lnTo>
                    <a:pt x="0" y="360000"/>
                  </a:lnTo>
                  <a:close/>
                </a:path>
              </a:pathLst>
            </a:custGeom>
            <a:solidFill>
              <a:srgbClr val="FFFFFF">
                <a:alpha val="1000"/>
              </a:srgbClr>
            </a:solidFill>
            <a:ln w="7342" cap="flat">
              <a:noFill/>
              <a:prstDash val="solid"/>
              <a:miter/>
            </a:ln>
          </p:spPr>
          <p:txBody>
            <a:bodyPr rtlCol="0" anchor="ctr"/>
            <a:lstStyle/>
            <a:p>
              <a:endParaRPr lang="zh-CN" altLang="en-US"/>
            </a:p>
          </p:txBody>
        </p:sp>
        <p:sp>
          <p:nvSpPr>
            <p:cNvPr id="85" name="任意多边形: 形状 84">
              <a:extLst>
                <a:ext uri="{FF2B5EF4-FFF2-40B4-BE49-F238E27FC236}">
                  <a16:creationId xmlns:a16="http://schemas.microsoft.com/office/drawing/2014/main" id="{99CB41DF-4B92-4C99-BAE0-4D3180FC3440}"/>
                </a:ext>
              </a:extLst>
            </p:cNvPr>
            <p:cNvSpPr/>
            <p:nvPr/>
          </p:nvSpPr>
          <p:spPr>
            <a:xfrm>
              <a:off x="7642850" y="2185543"/>
              <a:ext cx="150000" cy="177165"/>
            </a:xfrm>
            <a:custGeom>
              <a:avLst/>
              <a:gdLst>
                <a:gd name="connsiteX0" fmla="*/ 0 w 150000"/>
                <a:gd name="connsiteY0" fmla="*/ 154248 h 177165"/>
                <a:gd name="connsiteX1" fmla="*/ 60000 w 150000"/>
                <a:gd name="connsiteY1" fmla="*/ 177165 h 177165"/>
                <a:gd name="connsiteX2" fmla="*/ 150000 w 150000"/>
                <a:gd name="connsiteY2" fmla="*/ 87165 h 177165"/>
                <a:gd name="connsiteX3" fmla="*/ 82500 w 150000"/>
                <a:gd name="connsiteY3" fmla="*/ 0 h 177165"/>
              </a:gdLst>
              <a:ahLst/>
              <a:cxnLst>
                <a:cxn ang="0">
                  <a:pos x="connsiteX0" y="connsiteY0"/>
                </a:cxn>
                <a:cxn ang="0">
                  <a:pos x="connsiteX1" y="connsiteY1"/>
                </a:cxn>
                <a:cxn ang="0">
                  <a:pos x="connsiteX2" y="connsiteY2"/>
                </a:cxn>
                <a:cxn ang="0">
                  <a:pos x="connsiteX3" y="connsiteY3"/>
                </a:cxn>
              </a:cxnLst>
              <a:rect l="l" t="t" r="r" b="b"/>
              <a:pathLst>
                <a:path w="150000" h="177165">
                  <a:moveTo>
                    <a:pt x="0" y="154248"/>
                  </a:moveTo>
                  <a:cubicBezTo>
                    <a:pt x="15922" y="168500"/>
                    <a:pt x="36949" y="177165"/>
                    <a:pt x="60000" y="177165"/>
                  </a:cubicBezTo>
                  <a:cubicBezTo>
                    <a:pt x="109705" y="177165"/>
                    <a:pt x="150000" y="136871"/>
                    <a:pt x="150000" y="87165"/>
                  </a:cubicBezTo>
                  <a:cubicBezTo>
                    <a:pt x="150000" y="45229"/>
                    <a:pt x="121318" y="9992"/>
                    <a:pt x="82500" y="0"/>
                  </a:cubicBezTo>
                </a:path>
              </a:pathLst>
            </a:custGeom>
            <a:noFill/>
            <a:ln w="29369" cap="flat">
              <a:solidFill>
                <a:schemeClr val="bg2"/>
              </a:solidFill>
              <a:prstDash val="solid"/>
              <a:round/>
            </a:ln>
          </p:spPr>
          <p:txBody>
            <a:bodyPr rtlCol="0" anchor="ctr"/>
            <a:lstStyle/>
            <a:p>
              <a:endParaRPr lang="zh-CN" altLang="en-US"/>
            </a:p>
          </p:txBody>
        </p:sp>
        <p:sp>
          <p:nvSpPr>
            <p:cNvPr id="86" name="任意多边形: 形状 85">
              <a:extLst>
                <a:ext uri="{FF2B5EF4-FFF2-40B4-BE49-F238E27FC236}">
                  <a16:creationId xmlns:a16="http://schemas.microsoft.com/office/drawing/2014/main" id="{4DCA0054-8903-4180-9B02-28E53FB1897E}"/>
                </a:ext>
              </a:extLst>
            </p:cNvPr>
            <p:cNvSpPr/>
            <p:nvPr/>
          </p:nvSpPr>
          <p:spPr>
            <a:xfrm>
              <a:off x="7492850" y="2185543"/>
              <a:ext cx="180000" cy="177165"/>
            </a:xfrm>
            <a:custGeom>
              <a:avLst/>
              <a:gdLst>
                <a:gd name="connsiteX0" fmla="*/ 67500 w 180000"/>
                <a:gd name="connsiteY0" fmla="*/ 0 h 177165"/>
                <a:gd name="connsiteX1" fmla="*/ 0 w 180000"/>
                <a:gd name="connsiteY1" fmla="*/ 87165 h 177165"/>
                <a:gd name="connsiteX2" fmla="*/ 90000 w 180000"/>
                <a:gd name="connsiteY2" fmla="*/ 177165 h 177165"/>
                <a:gd name="connsiteX3" fmla="*/ 180000 w 180000"/>
                <a:gd name="connsiteY3" fmla="*/ 87165 h 177165"/>
                <a:gd name="connsiteX4" fmla="*/ 173787 w 180000"/>
                <a:gd name="connsiteY4" fmla="*/ 54240 h 1771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 h="177165">
                  <a:moveTo>
                    <a:pt x="67500" y="0"/>
                  </a:moveTo>
                  <a:cubicBezTo>
                    <a:pt x="28682" y="9992"/>
                    <a:pt x="0" y="45229"/>
                    <a:pt x="0" y="87165"/>
                  </a:cubicBezTo>
                  <a:cubicBezTo>
                    <a:pt x="0" y="136871"/>
                    <a:pt x="40294" y="177165"/>
                    <a:pt x="90000" y="177165"/>
                  </a:cubicBezTo>
                  <a:cubicBezTo>
                    <a:pt x="139706" y="177165"/>
                    <a:pt x="180000" y="136871"/>
                    <a:pt x="180000" y="87165"/>
                  </a:cubicBezTo>
                  <a:cubicBezTo>
                    <a:pt x="180000" y="75544"/>
                    <a:pt x="177797" y="64438"/>
                    <a:pt x="173787" y="54240"/>
                  </a:cubicBezTo>
                </a:path>
              </a:pathLst>
            </a:custGeom>
            <a:noFill/>
            <a:ln w="29369" cap="flat">
              <a:solidFill>
                <a:schemeClr val="bg2"/>
              </a:solidFill>
              <a:prstDash val="solid"/>
              <a:round/>
            </a:ln>
          </p:spPr>
          <p:txBody>
            <a:bodyPr rtlCol="0" anchor="ctr"/>
            <a:lstStyle/>
            <a:p>
              <a:endParaRPr lang="zh-CN" altLang="en-US"/>
            </a:p>
          </p:txBody>
        </p:sp>
        <p:sp>
          <p:nvSpPr>
            <p:cNvPr id="87" name="任意多边形: 形状 86">
              <a:extLst>
                <a:ext uri="{FF2B5EF4-FFF2-40B4-BE49-F238E27FC236}">
                  <a16:creationId xmlns:a16="http://schemas.microsoft.com/office/drawing/2014/main" id="{0844064B-B4D1-4683-A957-18C4889BAF42}"/>
                </a:ext>
              </a:extLst>
            </p:cNvPr>
            <p:cNvSpPr/>
            <p:nvPr/>
          </p:nvSpPr>
          <p:spPr>
            <a:xfrm>
              <a:off x="7552850" y="2062709"/>
              <a:ext cx="180000" cy="180000"/>
            </a:xfrm>
            <a:custGeom>
              <a:avLst/>
              <a:gdLst>
                <a:gd name="connsiteX0" fmla="*/ 90000 w 180000"/>
                <a:gd name="connsiteY0" fmla="*/ 180000 h 180000"/>
                <a:gd name="connsiteX1" fmla="*/ 180000 w 180000"/>
                <a:gd name="connsiteY1" fmla="*/ 90000 h 180000"/>
                <a:gd name="connsiteX2" fmla="*/ 90000 w 180000"/>
                <a:gd name="connsiteY2" fmla="*/ 0 h 180000"/>
                <a:gd name="connsiteX3" fmla="*/ 0 w 180000"/>
                <a:gd name="connsiteY3" fmla="*/ 90000 h 180000"/>
                <a:gd name="connsiteX4" fmla="*/ 90000 w 180000"/>
                <a:gd name="connsiteY4" fmla="*/ 180000 h 18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 h="180000">
                  <a:moveTo>
                    <a:pt x="90000" y="180000"/>
                  </a:moveTo>
                  <a:cubicBezTo>
                    <a:pt x="139706" y="180000"/>
                    <a:pt x="180000" y="139706"/>
                    <a:pt x="180000" y="90000"/>
                  </a:cubicBezTo>
                  <a:cubicBezTo>
                    <a:pt x="180000" y="40294"/>
                    <a:pt x="139706" y="0"/>
                    <a:pt x="90000" y="0"/>
                  </a:cubicBezTo>
                  <a:cubicBezTo>
                    <a:pt x="40295" y="0"/>
                    <a:pt x="0" y="40294"/>
                    <a:pt x="0" y="90000"/>
                  </a:cubicBezTo>
                  <a:cubicBezTo>
                    <a:pt x="0" y="139706"/>
                    <a:pt x="40295" y="180000"/>
                    <a:pt x="90000" y="180000"/>
                  </a:cubicBezTo>
                  <a:close/>
                </a:path>
              </a:pathLst>
            </a:custGeom>
            <a:noFill/>
            <a:ln w="29369" cap="flat">
              <a:solidFill>
                <a:schemeClr val="bg2"/>
              </a:solidFill>
              <a:prstDash val="solid"/>
              <a:round/>
            </a:ln>
          </p:spPr>
          <p:txBody>
            <a:bodyPr rtlCol="0" anchor="ctr"/>
            <a:lstStyle/>
            <a:p>
              <a:endParaRPr lang="zh-CN" altLang="en-US"/>
            </a:p>
          </p:txBody>
        </p:sp>
      </p:grpSp>
      <p:grpSp>
        <p:nvGrpSpPr>
          <p:cNvPr id="111" name="组合 110">
            <a:extLst>
              <a:ext uri="{FF2B5EF4-FFF2-40B4-BE49-F238E27FC236}">
                <a16:creationId xmlns:a16="http://schemas.microsoft.com/office/drawing/2014/main" id="{BB2897AD-6FFF-4673-8617-B6BCA57B0C3E}"/>
              </a:ext>
            </a:extLst>
          </p:cNvPr>
          <p:cNvGrpSpPr/>
          <p:nvPr/>
        </p:nvGrpSpPr>
        <p:grpSpPr>
          <a:xfrm>
            <a:off x="10016550" y="3189693"/>
            <a:ext cx="360000" cy="360000"/>
            <a:chOff x="10032362" y="2032709"/>
            <a:chExt cx="360000" cy="360000"/>
          </a:xfrm>
        </p:grpSpPr>
        <p:sp>
          <p:nvSpPr>
            <p:cNvPr id="89" name="任意多边形: 形状 88">
              <a:extLst>
                <a:ext uri="{FF2B5EF4-FFF2-40B4-BE49-F238E27FC236}">
                  <a16:creationId xmlns:a16="http://schemas.microsoft.com/office/drawing/2014/main" id="{8C66B266-EDEF-477B-8E8C-25FB028B5FD6}"/>
                </a:ext>
              </a:extLst>
            </p:cNvPr>
            <p:cNvSpPr/>
            <p:nvPr/>
          </p:nvSpPr>
          <p:spPr>
            <a:xfrm>
              <a:off x="10032362" y="2032709"/>
              <a:ext cx="360000" cy="360000"/>
            </a:xfrm>
            <a:custGeom>
              <a:avLst/>
              <a:gdLst>
                <a:gd name="connsiteX0" fmla="*/ 0 w 360000"/>
                <a:gd name="connsiteY0" fmla="*/ 0 h 360000"/>
                <a:gd name="connsiteX1" fmla="*/ 360000 w 360000"/>
                <a:gd name="connsiteY1" fmla="*/ 0 h 360000"/>
                <a:gd name="connsiteX2" fmla="*/ 360000 w 360000"/>
                <a:gd name="connsiteY2" fmla="*/ 360000 h 360000"/>
                <a:gd name="connsiteX3" fmla="*/ 0 w 360000"/>
                <a:gd name="connsiteY3" fmla="*/ 360000 h 360000"/>
              </a:gdLst>
              <a:ahLst/>
              <a:cxnLst>
                <a:cxn ang="0">
                  <a:pos x="connsiteX0" y="connsiteY0"/>
                </a:cxn>
                <a:cxn ang="0">
                  <a:pos x="connsiteX1" y="connsiteY1"/>
                </a:cxn>
                <a:cxn ang="0">
                  <a:pos x="connsiteX2" y="connsiteY2"/>
                </a:cxn>
                <a:cxn ang="0">
                  <a:pos x="connsiteX3" y="connsiteY3"/>
                </a:cxn>
              </a:cxnLst>
              <a:rect l="l" t="t" r="r" b="b"/>
              <a:pathLst>
                <a:path w="360000" h="360000">
                  <a:moveTo>
                    <a:pt x="0" y="0"/>
                  </a:moveTo>
                  <a:lnTo>
                    <a:pt x="360000" y="0"/>
                  </a:lnTo>
                  <a:lnTo>
                    <a:pt x="360000" y="360000"/>
                  </a:lnTo>
                  <a:lnTo>
                    <a:pt x="0" y="360000"/>
                  </a:lnTo>
                  <a:close/>
                </a:path>
              </a:pathLst>
            </a:custGeom>
            <a:solidFill>
              <a:srgbClr val="FFFFFF">
                <a:alpha val="1000"/>
              </a:srgbClr>
            </a:solidFill>
            <a:ln w="7342" cap="flat">
              <a:noFill/>
              <a:prstDash val="solid"/>
              <a:miter/>
            </a:ln>
          </p:spPr>
          <p:txBody>
            <a:bodyPr rtlCol="0" anchor="ctr"/>
            <a:lstStyle/>
            <a:p>
              <a:endParaRPr lang="zh-CN" altLang="en-US"/>
            </a:p>
          </p:txBody>
        </p:sp>
        <p:sp>
          <p:nvSpPr>
            <p:cNvPr id="90" name="任意多边形: 形状 89">
              <a:extLst>
                <a:ext uri="{FF2B5EF4-FFF2-40B4-BE49-F238E27FC236}">
                  <a16:creationId xmlns:a16="http://schemas.microsoft.com/office/drawing/2014/main" id="{A6F1F875-0ED7-41D0-AB5A-F479AB2DC926}"/>
                </a:ext>
              </a:extLst>
            </p:cNvPr>
            <p:cNvSpPr/>
            <p:nvPr/>
          </p:nvSpPr>
          <p:spPr>
            <a:xfrm>
              <a:off x="10302362" y="2062709"/>
              <a:ext cx="60000" cy="60000"/>
            </a:xfrm>
            <a:custGeom>
              <a:avLst/>
              <a:gdLst>
                <a:gd name="connsiteX0" fmla="*/ 30000 w 60000"/>
                <a:gd name="connsiteY0" fmla="*/ 60000 h 60000"/>
                <a:gd name="connsiteX1" fmla="*/ 60000 w 60000"/>
                <a:gd name="connsiteY1" fmla="*/ 30000 h 60000"/>
                <a:gd name="connsiteX2" fmla="*/ 30000 w 60000"/>
                <a:gd name="connsiteY2" fmla="*/ 0 h 60000"/>
                <a:gd name="connsiteX3" fmla="*/ 0 w 60000"/>
                <a:gd name="connsiteY3" fmla="*/ 30000 h 60000"/>
                <a:gd name="connsiteX4" fmla="*/ 30000 w 60000"/>
                <a:gd name="connsiteY4" fmla="*/ 60000 h 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0" h="60000">
                  <a:moveTo>
                    <a:pt x="30000" y="60000"/>
                  </a:moveTo>
                  <a:cubicBezTo>
                    <a:pt x="46568" y="60000"/>
                    <a:pt x="60000" y="46568"/>
                    <a:pt x="60000" y="30000"/>
                  </a:cubicBezTo>
                  <a:cubicBezTo>
                    <a:pt x="60000" y="13431"/>
                    <a:pt x="46568" y="0"/>
                    <a:pt x="30000" y="0"/>
                  </a:cubicBezTo>
                  <a:cubicBezTo>
                    <a:pt x="13432" y="0"/>
                    <a:pt x="0" y="13431"/>
                    <a:pt x="0" y="30000"/>
                  </a:cubicBezTo>
                  <a:cubicBezTo>
                    <a:pt x="0" y="46568"/>
                    <a:pt x="13432" y="60000"/>
                    <a:pt x="30000" y="60000"/>
                  </a:cubicBezTo>
                  <a:close/>
                </a:path>
              </a:pathLst>
            </a:custGeom>
            <a:noFill/>
            <a:ln w="29369" cap="flat">
              <a:solidFill>
                <a:schemeClr val="bg2"/>
              </a:solidFill>
              <a:prstDash val="solid"/>
              <a:round/>
            </a:ln>
          </p:spPr>
          <p:txBody>
            <a:bodyPr rtlCol="0" anchor="ctr"/>
            <a:lstStyle/>
            <a:p>
              <a:endParaRPr lang="zh-CN" altLang="en-US"/>
            </a:p>
          </p:txBody>
        </p:sp>
        <p:sp>
          <p:nvSpPr>
            <p:cNvPr id="91" name="任意多边形: 形状 90">
              <a:extLst>
                <a:ext uri="{FF2B5EF4-FFF2-40B4-BE49-F238E27FC236}">
                  <a16:creationId xmlns:a16="http://schemas.microsoft.com/office/drawing/2014/main" id="{C9B53E0A-C29B-447E-9276-E587E974144F}"/>
                </a:ext>
              </a:extLst>
            </p:cNvPr>
            <p:cNvSpPr/>
            <p:nvPr/>
          </p:nvSpPr>
          <p:spPr>
            <a:xfrm>
              <a:off x="10302362" y="2302709"/>
              <a:ext cx="60000" cy="60000"/>
            </a:xfrm>
            <a:custGeom>
              <a:avLst/>
              <a:gdLst>
                <a:gd name="connsiteX0" fmla="*/ 30000 w 60000"/>
                <a:gd name="connsiteY0" fmla="*/ 60000 h 60000"/>
                <a:gd name="connsiteX1" fmla="*/ 60000 w 60000"/>
                <a:gd name="connsiteY1" fmla="*/ 30000 h 60000"/>
                <a:gd name="connsiteX2" fmla="*/ 30000 w 60000"/>
                <a:gd name="connsiteY2" fmla="*/ 0 h 60000"/>
                <a:gd name="connsiteX3" fmla="*/ 0 w 60000"/>
                <a:gd name="connsiteY3" fmla="*/ 30000 h 60000"/>
                <a:gd name="connsiteX4" fmla="*/ 30000 w 60000"/>
                <a:gd name="connsiteY4" fmla="*/ 60000 h 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0" h="60000">
                  <a:moveTo>
                    <a:pt x="30000" y="60000"/>
                  </a:moveTo>
                  <a:cubicBezTo>
                    <a:pt x="46568" y="60000"/>
                    <a:pt x="60000" y="46568"/>
                    <a:pt x="60000" y="30000"/>
                  </a:cubicBezTo>
                  <a:cubicBezTo>
                    <a:pt x="60000" y="13432"/>
                    <a:pt x="46568" y="0"/>
                    <a:pt x="30000" y="0"/>
                  </a:cubicBezTo>
                  <a:cubicBezTo>
                    <a:pt x="13432" y="0"/>
                    <a:pt x="0" y="13432"/>
                    <a:pt x="0" y="30000"/>
                  </a:cubicBezTo>
                  <a:cubicBezTo>
                    <a:pt x="0" y="46568"/>
                    <a:pt x="13432" y="60000"/>
                    <a:pt x="30000" y="60000"/>
                  </a:cubicBezTo>
                  <a:close/>
                </a:path>
              </a:pathLst>
            </a:custGeom>
            <a:noFill/>
            <a:ln w="29369" cap="flat">
              <a:solidFill>
                <a:schemeClr val="bg2"/>
              </a:solidFill>
              <a:prstDash val="solid"/>
              <a:round/>
            </a:ln>
          </p:spPr>
          <p:txBody>
            <a:bodyPr rtlCol="0" anchor="ctr"/>
            <a:lstStyle/>
            <a:p>
              <a:endParaRPr lang="zh-CN" altLang="en-US"/>
            </a:p>
          </p:txBody>
        </p:sp>
        <p:sp>
          <p:nvSpPr>
            <p:cNvPr id="92" name="任意多边形: 形状 91">
              <a:extLst>
                <a:ext uri="{FF2B5EF4-FFF2-40B4-BE49-F238E27FC236}">
                  <a16:creationId xmlns:a16="http://schemas.microsoft.com/office/drawing/2014/main" id="{3676754E-E5F2-4233-A92A-1465BA4F381B}"/>
                </a:ext>
              </a:extLst>
            </p:cNvPr>
            <p:cNvSpPr/>
            <p:nvPr/>
          </p:nvSpPr>
          <p:spPr>
            <a:xfrm>
              <a:off x="10062362" y="2062709"/>
              <a:ext cx="60000" cy="60000"/>
            </a:xfrm>
            <a:custGeom>
              <a:avLst/>
              <a:gdLst>
                <a:gd name="connsiteX0" fmla="*/ 30000 w 60000"/>
                <a:gd name="connsiteY0" fmla="*/ 60000 h 60000"/>
                <a:gd name="connsiteX1" fmla="*/ 60000 w 60000"/>
                <a:gd name="connsiteY1" fmla="*/ 30000 h 60000"/>
                <a:gd name="connsiteX2" fmla="*/ 30000 w 60000"/>
                <a:gd name="connsiteY2" fmla="*/ 0 h 60000"/>
                <a:gd name="connsiteX3" fmla="*/ 0 w 60000"/>
                <a:gd name="connsiteY3" fmla="*/ 30000 h 60000"/>
                <a:gd name="connsiteX4" fmla="*/ 30000 w 60000"/>
                <a:gd name="connsiteY4" fmla="*/ 60000 h 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0" h="60000">
                  <a:moveTo>
                    <a:pt x="30000" y="60000"/>
                  </a:moveTo>
                  <a:cubicBezTo>
                    <a:pt x="46568" y="60000"/>
                    <a:pt x="60000" y="46568"/>
                    <a:pt x="60000" y="30000"/>
                  </a:cubicBezTo>
                  <a:cubicBezTo>
                    <a:pt x="60000" y="13431"/>
                    <a:pt x="46568" y="0"/>
                    <a:pt x="30000" y="0"/>
                  </a:cubicBezTo>
                  <a:cubicBezTo>
                    <a:pt x="13431" y="0"/>
                    <a:pt x="0" y="13431"/>
                    <a:pt x="0" y="30000"/>
                  </a:cubicBezTo>
                  <a:cubicBezTo>
                    <a:pt x="0" y="46568"/>
                    <a:pt x="13431" y="60000"/>
                    <a:pt x="30000" y="60000"/>
                  </a:cubicBezTo>
                  <a:close/>
                </a:path>
              </a:pathLst>
            </a:custGeom>
            <a:noFill/>
            <a:ln w="29369" cap="flat">
              <a:solidFill>
                <a:schemeClr val="bg2"/>
              </a:solidFill>
              <a:prstDash val="solid"/>
              <a:round/>
            </a:ln>
          </p:spPr>
          <p:txBody>
            <a:bodyPr rtlCol="0" anchor="ctr"/>
            <a:lstStyle/>
            <a:p>
              <a:endParaRPr lang="zh-CN" altLang="en-US"/>
            </a:p>
          </p:txBody>
        </p:sp>
        <p:sp>
          <p:nvSpPr>
            <p:cNvPr id="93" name="任意多边形: 形状 92">
              <a:extLst>
                <a:ext uri="{FF2B5EF4-FFF2-40B4-BE49-F238E27FC236}">
                  <a16:creationId xmlns:a16="http://schemas.microsoft.com/office/drawing/2014/main" id="{81AF5BDC-A1F5-4AF0-82A0-BC248C84B5CD}"/>
                </a:ext>
              </a:extLst>
            </p:cNvPr>
            <p:cNvSpPr/>
            <p:nvPr/>
          </p:nvSpPr>
          <p:spPr>
            <a:xfrm>
              <a:off x="10062362" y="2302709"/>
              <a:ext cx="60000" cy="60000"/>
            </a:xfrm>
            <a:custGeom>
              <a:avLst/>
              <a:gdLst>
                <a:gd name="connsiteX0" fmla="*/ 30000 w 60000"/>
                <a:gd name="connsiteY0" fmla="*/ 60000 h 60000"/>
                <a:gd name="connsiteX1" fmla="*/ 60000 w 60000"/>
                <a:gd name="connsiteY1" fmla="*/ 30000 h 60000"/>
                <a:gd name="connsiteX2" fmla="*/ 30000 w 60000"/>
                <a:gd name="connsiteY2" fmla="*/ 0 h 60000"/>
                <a:gd name="connsiteX3" fmla="*/ 0 w 60000"/>
                <a:gd name="connsiteY3" fmla="*/ 30000 h 60000"/>
                <a:gd name="connsiteX4" fmla="*/ 30000 w 60000"/>
                <a:gd name="connsiteY4" fmla="*/ 60000 h 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0" h="60000">
                  <a:moveTo>
                    <a:pt x="30000" y="60000"/>
                  </a:moveTo>
                  <a:cubicBezTo>
                    <a:pt x="46568" y="60000"/>
                    <a:pt x="60000" y="46568"/>
                    <a:pt x="60000" y="30000"/>
                  </a:cubicBezTo>
                  <a:cubicBezTo>
                    <a:pt x="60000" y="13432"/>
                    <a:pt x="46568" y="0"/>
                    <a:pt x="30000" y="0"/>
                  </a:cubicBezTo>
                  <a:cubicBezTo>
                    <a:pt x="13431" y="0"/>
                    <a:pt x="0" y="13432"/>
                    <a:pt x="0" y="30000"/>
                  </a:cubicBezTo>
                  <a:cubicBezTo>
                    <a:pt x="0" y="46568"/>
                    <a:pt x="13431" y="60000"/>
                    <a:pt x="30000" y="60000"/>
                  </a:cubicBezTo>
                  <a:close/>
                </a:path>
              </a:pathLst>
            </a:custGeom>
            <a:noFill/>
            <a:ln w="29369" cap="flat">
              <a:solidFill>
                <a:schemeClr val="bg2"/>
              </a:solidFill>
              <a:prstDash val="solid"/>
              <a:round/>
            </a:ln>
          </p:spPr>
          <p:txBody>
            <a:bodyPr rtlCol="0" anchor="ctr"/>
            <a:lstStyle/>
            <a:p>
              <a:endParaRPr lang="zh-CN" altLang="en-US"/>
            </a:p>
          </p:txBody>
        </p:sp>
        <p:sp>
          <p:nvSpPr>
            <p:cNvPr id="94" name="任意多边形: 形状 93">
              <a:extLst>
                <a:ext uri="{FF2B5EF4-FFF2-40B4-BE49-F238E27FC236}">
                  <a16:creationId xmlns:a16="http://schemas.microsoft.com/office/drawing/2014/main" id="{CAC0ED72-4DE2-45C8-AACC-FD017A51CEC3}"/>
                </a:ext>
              </a:extLst>
            </p:cNvPr>
            <p:cNvSpPr/>
            <p:nvPr/>
          </p:nvSpPr>
          <p:spPr>
            <a:xfrm>
              <a:off x="10182362" y="2092709"/>
              <a:ext cx="60000" cy="7500"/>
            </a:xfrm>
            <a:custGeom>
              <a:avLst/>
              <a:gdLst>
                <a:gd name="connsiteX0" fmla="*/ 0 w 60000"/>
                <a:gd name="connsiteY0" fmla="*/ 0 h 7500"/>
                <a:gd name="connsiteX1" fmla="*/ 60000 w 60000"/>
                <a:gd name="connsiteY1" fmla="*/ 0 h 7500"/>
                <a:gd name="connsiteX2" fmla="*/ 0 w 60000"/>
                <a:gd name="connsiteY2" fmla="*/ 0 h 7500"/>
              </a:gdLst>
              <a:ahLst/>
              <a:cxnLst>
                <a:cxn ang="0">
                  <a:pos x="connsiteX0" y="connsiteY0"/>
                </a:cxn>
                <a:cxn ang="0">
                  <a:pos x="connsiteX1" y="connsiteY1"/>
                </a:cxn>
                <a:cxn ang="0">
                  <a:pos x="connsiteX2" y="connsiteY2"/>
                </a:cxn>
              </a:cxnLst>
              <a:rect l="l" t="t" r="r" b="b"/>
              <a:pathLst>
                <a:path w="60000" h="7500">
                  <a:moveTo>
                    <a:pt x="0" y="0"/>
                  </a:moveTo>
                  <a:lnTo>
                    <a:pt x="60000" y="0"/>
                  </a:lnTo>
                  <a:lnTo>
                    <a:pt x="0" y="0"/>
                  </a:lnTo>
                  <a:close/>
                </a:path>
              </a:pathLst>
            </a:custGeom>
            <a:noFill/>
            <a:ln w="7342" cap="flat">
              <a:solidFill>
                <a:schemeClr val="bg2"/>
              </a:solidFill>
              <a:prstDash val="solid"/>
              <a:miter/>
            </a:ln>
          </p:spPr>
          <p:txBody>
            <a:bodyPr rtlCol="0" anchor="ctr"/>
            <a:lstStyle/>
            <a:p>
              <a:endParaRPr lang="zh-CN" altLang="en-US"/>
            </a:p>
          </p:txBody>
        </p:sp>
        <p:sp>
          <p:nvSpPr>
            <p:cNvPr id="95" name="任意多边形: 形状 94">
              <a:extLst>
                <a:ext uri="{FF2B5EF4-FFF2-40B4-BE49-F238E27FC236}">
                  <a16:creationId xmlns:a16="http://schemas.microsoft.com/office/drawing/2014/main" id="{79A686D6-96CA-4606-80AB-DAC31D604E80}"/>
                </a:ext>
              </a:extLst>
            </p:cNvPr>
            <p:cNvSpPr/>
            <p:nvPr/>
          </p:nvSpPr>
          <p:spPr>
            <a:xfrm>
              <a:off x="10182362" y="2092709"/>
              <a:ext cx="60000" cy="7500"/>
            </a:xfrm>
            <a:custGeom>
              <a:avLst/>
              <a:gdLst>
                <a:gd name="connsiteX0" fmla="*/ 0 w 60000"/>
                <a:gd name="connsiteY0" fmla="*/ 0 h 7500"/>
                <a:gd name="connsiteX1" fmla="*/ 60000 w 60000"/>
                <a:gd name="connsiteY1" fmla="*/ 0 h 7500"/>
              </a:gdLst>
              <a:ahLst/>
              <a:cxnLst>
                <a:cxn ang="0">
                  <a:pos x="connsiteX0" y="connsiteY0"/>
                </a:cxn>
                <a:cxn ang="0">
                  <a:pos x="connsiteX1" y="connsiteY1"/>
                </a:cxn>
              </a:cxnLst>
              <a:rect l="l" t="t" r="r" b="b"/>
              <a:pathLst>
                <a:path w="60000" h="7500">
                  <a:moveTo>
                    <a:pt x="0" y="0"/>
                  </a:moveTo>
                  <a:lnTo>
                    <a:pt x="60000" y="0"/>
                  </a:lnTo>
                </a:path>
              </a:pathLst>
            </a:custGeom>
            <a:noFill/>
            <a:ln w="29369" cap="rnd">
              <a:solidFill>
                <a:schemeClr val="bg2"/>
              </a:solidFill>
              <a:prstDash val="solid"/>
              <a:round/>
            </a:ln>
          </p:spPr>
          <p:txBody>
            <a:bodyPr rtlCol="0" anchor="ctr"/>
            <a:lstStyle/>
            <a:p>
              <a:endParaRPr lang="zh-CN" altLang="en-US"/>
            </a:p>
          </p:txBody>
        </p:sp>
        <p:sp>
          <p:nvSpPr>
            <p:cNvPr id="96" name="任意多边形: 形状 95">
              <a:extLst>
                <a:ext uri="{FF2B5EF4-FFF2-40B4-BE49-F238E27FC236}">
                  <a16:creationId xmlns:a16="http://schemas.microsoft.com/office/drawing/2014/main" id="{8C7EB375-F471-4844-9680-12C558160AB8}"/>
                </a:ext>
              </a:extLst>
            </p:cNvPr>
            <p:cNvSpPr/>
            <p:nvPr/>
          </p:nvSpPr>
          <p:spPr>
            <a:xfrm>
              <a:off x="10152362" y="2152709"/>
              <a:ext cx="120000" cy="120000"/>
            </a:xfrm>
            <a:custGeom>
              <a:avLst/>
              <a:gdLst>
                <a:gd name="connsiteX0" fmla="*/ 120000 w 120000"/>
                <a:gd name="connsiteY0" fmla="*/ 0 h 120000"/>
                <a:gd name="connsiteX1" fmla="*/ 0 w 120000"/>
                <a:gd name="connsiteY1" fmla="*/ 120000 h 120000"/>
                <a:gd name="connsiteX2" fmla="*/ 120000 w 120000"/>
                <a:gd name="connsiteY2" fmla="*/ 0 h 120000"/>
              </a:gdLst>
              <a:ahLst/>
              <a:cxnLst>
                <a:cxn ang="0">
                  <a:pos x="connsiteX0" y="connsiteY0"/>
                </a:cxn>
                <a:cxn ang="0">
                  <a:pos x="connsiteX1" y="connsiteY1"/>
                </a:cxn>
                <a:cxn ang="0">
                  <a:pos x="connsiteX2" y="connsiteY2"/>
                </a:cxn>
              </a:cxnLst>
              <a:rect l="l" t="t" r="r" b="b"/>
              <a:pathLst>
                <a:path w="120000" h="120000">
                  <a:moveTo>
                    <a:pt x="120000" y="0"/>
                  </a:moveTo>
                  <a:lnTo>
                    <a:pt x="0" y="120000"/>
                  </a:lnTo>
                  <a:lnTo>
                    <a:pt x="120000" y="0"/>
                  </a:lnTo>
                  <a:close/>
                </a:path>
              </a:pathLst>
            </a:custGeom>
            <a:noFill/>
            <a:ln w="7342" cap="flat">
              <a:solidFill>
                <a:schemeClr val="bg2"/>
              </a:solidFill>
              <a:prstDash val="solid"/>
              <a:miter/>
            </a:ln>
          </p:spPr>
          <p:txBody>
            <a:bodyPr rtlCol="0" anchor="ctr"/>
            <a:lstStyle/>
            <a:p>
              <a:endParaRPr lang="zh-CN" altLang="en-US"/>
            </a:p>
          </p:txBody>
        </p:sp>
        <p:sp>
          <p:nvSpPr>
            <p:cNvPr id="97" name="任意多边形: 形状 96">
              <a:extLst>
                <a:ext uri="{FF2B5EF4-FFF2-40B4-BE49-F238E27FC236}">
                  <a16:creationId xmlns:a16="http://schemas.microsoft.com/office/drawing/2014/main" id="{22C77C75-1AE8-4E94-A558-75A582A599CD}"/>
                </a:ext>
              </a:extLst>
            </p:cNvPr>
            <p:cNvSpPr/>
            <p:nvPr/>
          </p:nvSpPr>
          <p:spPr>
            <a:xfrm>
              <a:off x="10152362" y="2152709"/>
              <a:ext cx="120000" cy="120000"/>
            </a:xfrm>
            <a:custGeom>
              <a:avLst/>
              <a:gdLst>
                <a:gd name="connsiteX0" fmla="*/ 120000 w 120000"/>
                <a:gd name="connsiteY0" fmla="*/ 0 h 120000"/>
                <a:gd name="connsiteX1" fmla="*/ 0 w 120000"/>
                <a:gd name="connsiteY1" fmla="*/ 120000 h 120000"/>
              </a:gdLst>
              <a:ahLst/>
              <a:cxnLst>
                <a:cxn ang="0">
                  <a:pos x="connsiteX0" y="connsiteY0"/>
                </a:cxn>
                <a:cxn ang="0">
                  <a:pos x="connsiteX1" y="connsiteY1"/>
                </a:cxn>
              </a:cxnLst>
              <a:rect l="l" t="t" r="r" b="b"/>
              <a:pathLst>
                <a:path w="120000" h="120000">
                  <a:moveTo>
                    <a:pt x="120000" y="0"/>
                  </a:moveTo>
                  <a:lnTo>
                    <a:pt x="0" y="120000"/>
                  </a:lnTo>
                </a:path>
              </a:pathLst>
            </a:custGeom>
            <a:noFill/>
            <a:ln w="29369" cap="rnd">
              <a:solidFill>
                <a:schemeClr val="bg2"/>
              </a:solidFill>
              <a:prstDash val="solid"/>
              <a:round/>
            </a:ln>
          </p:spPr>
          <p:txBody>
            <a:bodyPr rtlCol="0" anchor="ctr"/>
            <a:lstStyle/>
            <a:p>
              <a:endParaRPr lang="zh-CN" altLang="en-US"/>
            </a:p>
          </p:txBody>
        </p:sp>
        <p:sp>
          <p:nvSpPr>
            <p:cNvPr id="98" name="任意多边形: 形状 97">
              <a:extLst>
                <a:ext uri="{FF2B5EF4-FFF2-40B4-BE49-F238E27FC236}">
                  <a16:creationId xmlns:a16="http://schemas.microsoft.com/office/drawing/2014/main" id="{F9E784C1-4681-4096-884C-C7113BDB8497}"/>
                </a:ext>
              </a:extLst>
            </p:cNvPr>
            <p:cNvSpPr/>
            <p:nvPr/>
          </p:nvSpPr>
          <p:spPr>
            <a:xfrm>
              <a:off x="10332362" y="2182709"/>
              <a:ext cx="7500" cy="60000"/>
            </a:xfrm>
            <a:custGeom>
              <a:avLst/>
              <a:gdLst>
                <a:gd name="connsiteX0" fmla="*/ 0 w 7500"/>
                <a:gd name="connsiteY0" fmla="*/ 0 h 60000"/>
                <a:gd name="connsiteX1" fmla="*/ 0 w 7500"/>
                <a:gd name="connsiteY1" fmla="*/ 60000 h 60000"/>
                <a:gd name="connsiteX2" fmla="*/ 0 w 7500"/>
                <a:gd name="connsiteY2" fmla="*/ 0 h 60000"/>
              </a:gdLst>
              <a:ahLst/>
              <a:cxnLst>
                <a:cxn ang="0">
                  <a:pos x="connsiteX0" y="connsiteY0"/>
                </a:cxn>
                <a:cxn ang="0">
                  <a:pos x="connsiteX1" y="connsiteY1"/>
                </a:cxn>
                <a:cxn ang="0">
                  <a:pos x="connsiteX2" y="connsiteY2"/>
                </a:cxn>
              </a:cxnLst>
              <a:rect l="l" t="t" r="r" b="b"/>
              <a:pathLst>
                <a:path w="7500" h="60000">
                  <a:moveTo>
                    <a:pt x="0" y="0"/>
                  </a:moveTo>
                  <a:lnTo>
                    <a:pt x="0" y="60000"/>
                  </a:lnTo>
                  <a:lnTo>
                    <a:pt x="0" y="0"/>
                  </a:lnTo>
                  <a:close/>
                </a:path>
              </a:pathLst>
            </a:custGeom>
            <a:noFill/>
            <a:ln w="7342" cap="flat">
              <a:solidFill>
                <a:schemeClr val="bg2"/>
              </a:solidFill>
              <a:prstDash val="solid"/>
              <a:miter/>
            </a:ln>
          </p:spPr>
          <p:txBody>
            <a:bodyPr rtlCol="0" anchor="ctr"/>
            <a:lstStyle/>
            <a:p>
              <a:endParaRPr lang="zh-CN" altLang="en-US"/>
            </a:p>
          </p:txBody>
        </p:sp>
        <p:sp>
          <p:nvSpPr>
            <p:cNvPr id="99" name="任意多边形: 形状 98">
              <a:extLst>
                <a:ext uri="{FF2B5EF4-FFF2-40B4-BE49-F238E27FC236}">
                  <a16:creationId xmlns:a16="http://schemas.microsoft.com/office/drawing/2014/main" id="{0FFF0B12-A56D-4A5C-821D-A74C6A00E8BF}"/>
                </a:ext>
              </a:extLst>
            </p:cNvPr>
            <p:cNvSpPr/>
            <p:nvPr/>
          </p:nvSpPr>
          <p:spPr>
            <a:xfrm>
              <a:off x="10332362" y="2182709"/>
              <a:ext cx="7500" cy="60000"/>
            </a:xfrm>
            <a:custGeom>
              <a:avLst/>
              <a:gdLst>
                <a:gd name="connsiteX0" fmla="*/ 0 w 7500"/>
                <a:gd name="connsiteY0" fmla="*/ 0 h 60000"/>
                <a:gd name="connsiteX1" fmla="*/ 0 w 7500"/>
                <a:gd name="connsiteY1" fmla="*/ 60000 h 60000"/>
              </a:gdLst>
              <a:ahLst/>
              <a:cxnLst>
                <a:cxn ang="0">
                  <a:pos x="connsiteX0" y="connsiteY0"/>
                </a:cxn>
                <a:cxn ang="0">
                  <a:pos x="connsiteX1" y="connsiteY1"/>
                </a:cxn>
              </a:cxnLst>
              <a:rect l="l" t="t" r="r" b="b"/>
              <a:pathLst>
                <a:path w="7500" h="60000">
                  <a:moveTo>
                    <a:pt x="0" y="0"/>
                  </a:moveTo>
                  <a:lnTo>
                    <a:pt x="0" y="60000"/>
                  </a:lnTo>
                </a:path>
              </a:pathLst>
            </a:custGeom>
            <a:noFill/>
            <a:ln w="29369" cap="rnd">
              <a:solidFill>
                <a:schemeClr val="bg2"/>
              </a:solidFill>
              <a:prstDash val="solid"/>
              <a:round/>
            </a:ln>
          </p:spPr>
          <p:txBody>
            <a:bodyPr rtlCol="0" anchor="ctr"/>
            <a:lstStyle/>
            <a:p>
              <a:endParaRPr lang="zh-CN" altLang="en-US"/>
            </a:p>
          </p:txBody>
        </p:sp>
      </p:grpSp>
      <p:grpSp>
        <p:nvGrpSpPr>
          <p:cNvPr id="108" name="组合 107">
            <a:extLst>
              <a:ext uri="{FF2B5EF4-FFF2-40B4-BE49-F238E27FC236}">
                <a16:creationId xmlns:a16="http://schemas.microsoft.com/office/drawing/2014/main" id="{A0196B02-4CFC-487B-A2BD-4C292E2DC5B1}"/>
              </a:ext>
            </a:extLst>
          </p:cNvPr>
          <p:cNvGrpSpPr/>
          <p:nvPr/>
        </p:nvGrpSpPr>
        <p:grpSpPr>
          <a:xfrm>
            <a:off x="1845450" y="2738648"/>
            <a:ext cx="360000" cy="359997"/>
            <a:chOff x="1911150" y="2008722"/>
            <a:chExt cx="300000" cy="284998"/>
          </a:xfrm>
        </p:grpSpPr>
        <p:sp>
          <p:nvSpPr>
            <p:cNvPr id="101" name="任意多边形: 形状 100">
              <a:extLst>
                <a:ext uri="{FF2B5EF4-FFF2-40B4-BE49-F238E27FC236}">
                  <a16:creationId xmlns:a16="http://schemas.microsoft.com/office/drawing/2014/main" id="{CCC68C7E-F612-4DEF-9DDE-E6A8D932C541}"/>
                </a:ext>
              </a:extLst>
            </p:cNvPr>
            <p:cNvSpPr/>
            <p:nvPr/>
          </p:nvSpPr>
          <p:spPr>
            <a:xfrm>
              <a:off x="1956150" y="2053720"/>
              <a:ext cx="210000" cy="240000"/>
            </a:xfrm>
            <a:custGeom>
              <a:avLst/>
              <a:gdLst>
                <a:gd name="connsiteX0" fmla="*/ 105000 w 210000"/>
                <a:gd name="connsiteY0" fmla="*/ 0 h 240000"/>
                <a:gd name="connsiteX1" fmla="*/ 210000 w 210000"/>
                <a:gd name="connsiteY1" fmla="*/ 60000 h 240000"/>
                <a:gd name="connsiteX2" fmla="*/ 210000 w 210000"/>
                <a:gd name="connsiteY2" fmla="*/ 180000 h 240000"/>
                <a:gd name="connsiteX3" fmla="*/ 105000 w 210000"/>
                <a:gd name="connsiteY3" fmla="*/ 240000 h 240000"/>
                <a:gd name="connsiteX4" fmla="*/ 0 w 210000"/>
                <a:gd name="connsiteY4" fmla="*/ 180000 h 240000"/>
                <a:gd name="connsiteX5" fmla="*/ 0 w 210000"/>
                <a:gd name="connsiteY5" fmla="*/ 60000 h 240000"/>
                <a:gd name="connsiteX6" fmla="*/ 105000 w 210000"/>
                <a:gd name="connsiteY6" fmla="*/ 0 h 2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000" h="240000">
                  <a:moveTo>
                    <a:pt x="105000" y="0"/>
                  </a:moveTo>
                  <a:lnTo>
                    <a:pt x="210000" y="60000"/>
                  </a:lnTo>
                  <a:lnTo>
                    <a:pt x="210000" y="180000"/>
                  </a:lnTo>
                  <a:lnTo>
                    <a:pt x="105000" y="240000"/>
                  </a:lnTo>
                  <a:lnTo>
                    <a:pt x="0" y="180000"/>
                  </a:lnTo>
                  <a:lnTo>
                    <a:pt x="0" y="60000"/>
                  </a:lnTo>
                  <a:lnTo>
                    <a:pt x="105000" y="0"/>
                  </a:lnTo>
                  <a:close/>
                </a:path>
              </a:pathLst>
            </a:custGeom>
            <a:noFill/>
            <a:ln w="29369" cap="flat">
              <a:solidFill>
                <a:schemeClr val="bg2"/>
              </a:solidFill>
              <a:prstDash val="solid"/>
              <a:round/>
            </a:ln>
          </p:spPr>
          <p:txBody>
            <a:bodyPr rtlCol="0" anchor="ctr"/>
            <a:lstStyle/>
            <a:p>
              <a:endParaRPr lang="zh-CN" altLang="en-US"/>
            </a:p>
          </p:txBody>
        </p:sp>
        <p:sp>
          <p:nvSpPr>
            <p:cNvPr id="102" name="任意多边形: 形状 101">
              <a:extLst>
                <a:ext uri="{FF2B5EF4-FFF2-40B4-BE49-F238E27FC236}">
                  <a16:creationId xmlns:a16="http://schemas.microsoft.com/office/drawing/2014/main" id="{AB50B7D1-08EA-4841-86C6-F6FDD30BC000}"/>
                </a:ext>
              </a:extLst>
            </p:cNvPr>
            <p:cNvSpPr/>
            <p:nvPr/>
          </p:nvSpPr>
          <p:spPr>
            <a:xfrm>
              <a:off x="2061150" y="2008722"/>
              <a:ext cx="7500" cy="45000"/>
            </a:xfrm>
            <a:custGeom>
              <a:avLst/>
              <a:gdLst>
                <a:gd name="connsiteX0" fmla="*/ 0 w 7500"/>
                <a:gd name="connsiteY0" fmla="*/ 0 h 45000"/>
                <a:gd name="connsiteX1" fmla="*/ 0 w 7500"/>
                <a:gd name="connsiteY1" fmla="*/ 45000 h 45000"/>
              </a:gdLst>
              <a:ahLst/>
              <a:cxnLst>
                <a:cxn ang="0">
                  <a:pos x="connsiteX0" y="connsiteY0"/>
                </a:cxn>
                <a:cxn ang="0">
                  <a:pos x="connsiteX1" y="connsiteY1"/>
                </a:cxn>
              </a:cxnLst>
              <a:rect l="l" t="t" r="r" b="b"/>
              <a:pathLst>
                <a:path w="7500" h="45000">
                  <a:moveTo>
                    <a:pt x="0" y="0"/>
                  </a:moveTo>
                  <a:lnTo>
                    <a:pt x="0" y="45000"/>
                  </a:lnTo>
                </a:path>
              </a:pathLst>
            </a:custGeom>
            <a:noFill/>
            <a:ln w="29369" cap="rnd">
              <a:solidFill>
                <a:schemeClr val="bg2"/>
              </a:solidFill>
              <a:prstDash val="solid"/>
              <a:round/>
            </a:ln>
          </p:spPr>
          <p:txBody>
            <a:bodyPr rtlCol="0" anchor="ctr"/>
            <a:lstStyle/>
            <a:p>
              <a:endParaRPr lang="zh-CN" altLang="en-US"/>
            </a:p>
          </p:txBody>
        </p:sp>
        <p:sp>
          <p:nvSpPr>
            <p:cNvPr id="103" name="任意多边形: 形状 102">
              <a:extLst>
                <a:ext uri="{FF2B5EF4-FFF2-40B4-BE49-F238E27FC236}">
                  <a16:creationId xmlns:a16="http://schemas.microsoft.com/office/drawing/2014/main" id="{DF41535A-A5CB-42B1-935D-FCE87D7C6861}"/>
                </a:ext>
              </a:extLst>
            </p:cNvPr>
            <p:cNvSpPr/>
            <p:nvPr/>
          </p:nvSpPr>
          <p:spPr>
            <a:xfrm>
              <a:off x="1956150" y="2113722"/>
              <a:ext cx="210000" cy="60000"/>
            </a:xfrm>
            <a:custGeom>
              <a:avLst/>
              <a:gdLst>
                <a:gd name="connsiteX0" fmla="*/ 0 w 210000"/>
                <a:gd name="connsiteY0" fmla="*/ 0 h 60000"/>
                <a:gd name="connsiteX1" fmla="*/ 105000 w 210000"/>
                <a:gd name="connsiteY1" fmla="*/ 60000 h 60000"/>
                <a:gd name="connsiteX2" fmla="*/ 210000 w 210000"/>
                <a:gd name="connsiteY2" fmla="*/ 0 h 60000"/>
              </a:gdLst>
              <a:ahLst/>
              <a:cxnLst>
                <a:cxn ang="0">
                  <a:pos x="connsiteX0" y="connsiteY0"/>
                </a:cxn>
                <a:cxn ang="0">
                  <a:pos x="connsiteX1" y="connsiteY1"/>
                </a:cxn>
                <a:cxn ang="0">
                  <a:pos x="connsiteX2" y="connsiteY2"/>
                </a:cxn>
              </a:cxnLst>
              <a:rect l="l" t="t" r="r" b="b"/>
              <a:pathLst>
                <a:path w="210000" h="60000">
                  <a:moveTo>
                    <a:pt x="0" y="0"/>
                  </a:moveTo>
                  <a:lnTo>
                    <a:pt x="105000" y="60000"/>
                  </a:lnTo>
                  <a:lnTo>
                    <a:pt x="210000" y="0"/>
                  </a:lnTo>
                </a:path>
              </a:pathLst>
            </a:custGeom>
            <a:noFill/>
            <a:ln w="29369" cap="rnd">
              <a:solidFill>
                <a:schemeClr val="bg2"/>
              </a:solidFill>
              <a:prstDash val="solid"/>
              <a:round/>
            </a:ln>
          </p:spPr>
          <p:txBody>
            <a:bodyPr rtlCol="0" anchor="ctr"/>
            <a:lstStyle/>
            <a:p>
              <a:endParaRPr lang="zh-CN" altLang="en-US"/>
            </a:p>
          </p:txBody>
        </p:sp>
        <p:sp>
          <p:nvSpPr>
            <p:cNvPr id="104" name="任意多边形: 形状 103">
              <a:extLst>
                <a:ext uri="{FF2B5EF4-FFF2-40B4-BE49-F238E27FC236}">
                  <a16:creationId xmlns:a16="http://schemas.microsoft.com/office/drawing/2014/main" id="{223C5CF1-00A8-4AEE-A114-622A0E0925EB}"/>
                </a:ext>
              </a:extLst>
            </p:cNvPr>
            <p:cNvSpPr/>
            <p:nvPr/>
          </p:nvSpPr>
          <p:spPr>
            <a:xfrm>
              <a:off x="2166150" y="2233722"/>
              <a:ext cx="45000" cy="22500"/>
            </a:xfrm>
            <a:custGeom>
              <a:avLst/>
              <a:gdLst>
                <a:gd name="connsiteX0" fmla="*/ 0 w 45000"/>
                <a:gd name="connsiteY0" fmla="*/ 0 h 22500"/>
                <a:gd name="connsiteX1" fmla="*/ 45000 w 45000"/>
                <a:gd name="connsiteY1" fmla="*/ 22500 h 22500"/>
              </a:gdLst>
              <a:ahLst/>
              <a:cxnLst>
                <a:cxn ang="0">
                  <a:pos x="connsiteX0" y="connsiteY0"/>
                </a:cxn>
                <a:cxn ang="0">
                  <a:pos x="connsiteX1" y="connsiteY1"/>
                </a:cxn>
              </a:cxnLst>
              <a:rect l="l" t="t" r="r" b="b"/>
              <a:pathLst>
                <a:path w="45000" h="22500">
                  <a:moveTo>
                    <a:pt x="0" y="0"/>
                  </a:moveTo>
                  <a:lnTo>
                    <a:pt x="45000" y="22500"/>
                  </a:lnTo>
                </a:path>
              </a:pathLst>
            </a:custGeom>
            <a:noFill/>
            <a:ln w="29369" cap="rnd">
              <a:solidFill>
                <a:schemeClr val="bg2"/>
              </a:solidFill>
              <a:prstDash val="solid"/>
              <a:round/>
            </a:ln>
          </p:spPr>
          <p:txBody>
            <a:bodyPr rtlCol="0" anchor="ctr"/>
            <a:lstStyle/>
            <a:p>
              <a:endParaRPr lang="zh-CN" altLang="en-US"/>
            </a:p>
          </p:txBody>
        </p:sp>
        <p:sp>
          <p:nvSpPr>
            <p:cNvPr id="105" name="任意多边形: 形状 104">
              <a:extLst>
                <a:ext uri="{FF2B5EF4-FFF2-40B4-BE49-F238E27FC236}">
                  <a16:creationId xmlns:a16="http://schemas.microsoft.com/office/drawing/2014/main" id="{BC962783-A096-4E9A-9045-F8EDC68DB26E}"/>
                </a:ext>
              </a:extLst>
            </p:cNvPr>
            <p:cNvSpPr/>
            <p:nvPr/>
          </p:nvSpPr>
          <p:spPr>
            <a:xfrm>
              <a:off x="1911150" y="2233722"/>
              <a:ext cx="45000" cy="22500"/>
            </a:xfrm>
            <a:custGeom>
              <a:avLst/>
              <a:gdLst>
                <a:gd name="connsiteX0" fmla="*/ 0 w 45000"/>
                <a:gd name="connsiteY0" fmla="*/ 22500 h 22500"/>
                <a:gd name="connsiteX1" fmla="*/ 45000 w 45000"/>
                <a:gd name="connsiteY1" fmla="*/ 0 h 22500"/>
              </a:gdLst>
              <a:ahLst/>
              <a:cxnLst>
                <a:cxn ang="0">
                  <a:pos x="connsiteX0" y="connsiteY0"/>
                </a:cxn>
                <a:cxn ang="0">
                  <a:pos x="connsiteX1" y="connsiteY1"/>
                </a:cxn>
              </a:cxnLst>
              <a:rect l="l" t="t" r="r" b="b"/>
              <a:pathLst>
                <a:path w="45000" h="22500">
                  <a:moveTo>
                    <a:pt x="0" y="22500"/>
                  </a:moveTo>
                  <a:lnTo>
                    <a:pt x="45000" y="0"/>
                  </a:lnTo>
                </a:path>
              </a:pathLst>
            </a:custGeom>
            <a:noFill/>
            <a:ln w="29369" cap="rnd">
              <a:solidFill>
                <a:schemeClr val="bg2"/>
              </a:solidFill>
              <a:prstDash val="solid"/>
              <a:round/>
            </a:ln>
          </p:spPr>
          <p:txBody>
            <a:bodyPr rtlCol="0" anchor="ctr"/>
            <a:lstStyle/>
            <a:p>
              <a:endParaRPr lang="zh-CN" altLang="en-US"/>
            </a:p>
          </p:txBody>
        </p:sp>
        <p:sp>
          <p:nvSpPr>
            <p:cNvPr id="106" name="任意多边形: 形状 105">
              <a:extLst>
                <a:ext uri="{FF2B5EF4-FFF2-40B4-BE49-F238E27FC236}">
                  <a16:creationId xmlns:a16="http://schemas.microsoft.com/office/drawing/2014/main" id="{69AC4103-8272-4D8A-BCC1-F6D5306D872E}"/>
                </a:ext>
              </a:extLst>
            </p:cNvPr>
            <p:cNvSpPr/>
            <p:nvPr/>
          </p:nvSpPr>
          <p:spPr>
            <a:xfrm>
              <a:off x="2061150" y="2173719"/>
              <a:ext cx="7500" cy="120000"/>
            </a:xfrm>
            <a:custGeom>
              <a:avLst/>
              <a:gdLst>
                <a:gd name="connsiteX0" fmla="*/ 0 w 7500"/>
                <a:gd name="connsiteY0" fmla="*/ 0 h 120000"/>
                <a:gd name="connsiteX1" fmla="*/ 0 w 7500"/>
                <a:gd name="connsiteY1" fmla="*/ 120000 h 120000"/>
              </a:gdLst>
              <a:ahLst/>
              <a:cxnLst>
                <a:cxn ang="0">
                  <a:pos x="connsiteX0" y="connsiteY0"/>
                </a:cxn>
                <a:cxn ang="0">
                  <a:pos x="connsiteX1" y="connsiteY1"/>
                </a:cxn>
              </a:cxnLst>
              <a:rect l="l" t="t" r="r" b="b"/>
              <a:pathLst>
                <a:path w="7500" h="120000">
                  <a:moveTo>
                    <a:pt x="0" y="0"/>
                  </a:moveTo>
                  <a:lnTo>
                    <a:pt x="0" y="120000"/>
                  </a:lnTo>
                </a:path>
              </a:pathLst>
            </a:custGeom>
            <a:noFill/>
            <a:ln w="29369" cap="rnd">
              <a:solidFill>
                <a:schemeClr val="bg2"/>
              </a:solidFill>
              <a:prstDash val="solid"/>
              <a:round/>
            </a:ln>
          </p:spPr>
          <p:txBody>
            <a:bodyPr rtlCol="0" anchor="ctr"/>
            <a:lstStyle/>
            <a:p>
              <a:endParaRPr lang="zh-CN" altLang="en-US"/>
            </a:p>
          </p:txBody>
        </p:sp>
        <p:sp>
          <p:nvSpPr>
            <p:cNvPr id="107" name="任意多边形: 形状 106">
              <a:extLst>
                <a:ext uri="{FF2B5EF4-FFF2-40B4-BE49-F238E27FC236}">
                  <a16:creationId xmlns:a16="http://schemas.microsoft.com/office/drawing/2014/main" id="{26A831BA-0E36-4868-95F1-01E1DBAA7F83}"/>
                </a:ext>
              </a:extLst>
            </p:cNvPr>
            <p:cNvSpPr/>
            <p:nvPr/>
          </p:nvSpPr>
          <p:spPr>
            <a:xfrm>
              <a:off x="1956150" y="2083718"/>
              <a:ext cx="210000" cy="210000"/>
            </a:xfrm>
            <a:custGeom>
              <a:avLst/>
              <a:gdLst>
                <a:gd name="connsiteX0" fmla="*/ 157500 w 210000"/>
                <a:gd name="connsiteY0" fmla="*/ 0 h 210000"/>
                <a:gd name="connsiteX1" fmla="*/ 210000 w 210000"/>
                <a:gd name="connsiteY1" fmla="*/ 30000 h 210000"/>
                <a:gd name="connsiteX2" fmla="*/ 210000 w 210000"/>
                <a:gd name="connsiteY2" fmla="*/ 90000 h 210000"/>
                <a:gd name="connsiteX3" fmla="*/ 52500 w 210000"/>
                <a:gd name="connsiteY3" fmla="*/ 0 h 210000"/>
                <a:gd name="connsiteX4" fmla="*/ 0 w 210000"/>
                <a:gd name="connsiteY4" fmla="*/ 30000 h 210000"/>
                <a:gd name="connsiteX5" fmla="*/ 0 w 210000"/>
                <a:gd name="connsiteY5" fmla="*/ 90000 h 210000"/>
                <a:gd name="connsiteX6" fmla="*/ 52500 w 210000"/>
                <a:gd name="connsiteY6" fmla="*/ 180000 h 210000"/>
                <a:gd name="connsiteX7" fmla="*/ 105000 w 210000"/>
                <a:gd name="connsiteY7" fmla="*/ 210000 h 210000"/>
                <a:gd name="connsiteX8" fmla="*/ 157500 w 210000"/>
                <a:gd name="connsiteY8" fmla="*/ 180000 h 2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0000" h="210000">
                  <a:moveTo>
                    <a:pt x="157500" y="0"/>
                  </a:moveTo>
                  <a:lnTo>
                    <a:pt x="210000" y="30000"/>
                  </a:lnTo>
                  <a:lnTo>
                    <a:pt x="210000" y="90000"/>
                  </a:lnTo>
                  <a:moveTo>
                    <a:pt x="52500" y="0"/>
                  </a:moveTo>
                  <a:lnTo>
                    <a:pt x="0" y="30000"/>
                  </a:lnTo>
                  <a:lnTo>
                    <a:pt x="0" y="90000"/>
                  </a:lnTo>
                  <a:moveTo>
                    <a:pt x="52500" y="180000"/>
                  </a:moveTo>
                  <a:lnTo>
                    <a:pt x="105000" y="210000"/>
                  </a:lnTo>
                  <a:lnTo>
                    <a:pt x="157500" y="180000"/>
                  </a:lnTo>
                </a:path>
              </a:pathLst>
            </a:custGeom>
            <a:noFill/>
            <a:ln w="29369" cap="flat">
              <a:solidFill>
                <a:schemeClr val="bg2"/>
              </a:solidFill>
              <a:prstDash val="solid"/>
              <a:round/>
            </a:ln>
          </p:spPr>
          <p:txBody>
            <a:bodyPr rtlCol="0" anchor="ctr"/>
            <a:lstStyle/>
            <a:p>
              <a:endParaRPr lang="zh-CN" altLang="en-US"/>
            </a:p>
          </p:txBody>
        </p:sp>
      </p:grpSp>
      <p:sp>
        <p:nvSpPr>
          <p:cNvPr id="112" name="文本框 111">
            <a:extLst>
              <a:ext uri="{FF2B5EF4-FFF2-40B4-BE49-F238E27FC236}">
                <a16:creationId xmlns:a16="http://schemas.microsoft.com/office/drawing/2014/main" id="{394C6B94-18D6-44FC-823B-AC394D5CE288}"/>
              </a:ext>
            </a:extLst>
          </p:cNvPr>
          <p:cNvSpPr txBox="1"/>
          <p:nvPr/>
        </p:nvSpPr>
        <p:spPr>
          <a:xfrm>
            <a:off x="4391718" y="3844074"/>
            <a:ext cx="674865" cy="230832"/>
          </a:xfrm>
          <a:prstGeom prst="rect">
            <a:avLst/>
          </a:prstGeom>
          <a:noFill/>
        </p:spPr>
        <p:txBody>
          <a:bodyPr wrap="none" lIns="0" tIns="0" rIns="0" bIns="0" rtlCol="0">
            <a:noAutofit/>
          </a:bodyPr>
          <a:lstStyle/>
          <a:p>
            <a:pPr algn="ctr"/>
            <a:r>
              <a:rPr lang="en-US" altLang="zh-CN" sz="1500" dirty="0">
                <a:solidFill>
                  <a:schemeClr val="bg1"/>
                </a:solidFill>
              </a:rPr>
              <a:t>Step·02</a:t>
            </a:r>
            <a:endParaRPr lang="zh-CN" altLang="en-US" sz="1500" dirty="0">
              <a:solidFill>
                <a:schemeClr val="bg1"/>
              </a:solidFill>
            </a:endParaRPr>
          </a:p>
        </p:txBody>
      </p:sp>
      <p:sp>
        <p:nvSpPr>
          <p:cNvPr id="113" name="文本框 112">
            <a:extLst>
              <a:ext uri="{FF2B5EF4-FFF2-40B4-BE49-F238E27FC236}">
                <a16:creationId xmlns:a16="http://schemas.microsoft.com/office/drawing/2014/main" id="{0273D441-5060-41FF-9026-E9C81462003C}"/>
              </a:ext>
            </a:extLst>
          </p:cNvPr>
          <p:cNvSpPr txBox="1"/>
          <p:nvPr/>
        </p:nvSpPr>
        <p:spPr>
          <a:xfrm>
            <a:off x="3641862" y="4219508"/>
            <a:ext cx="2234759" cy="1156232"/>
          </a:xfrm>
          <a:prstGeom prst="rect">
            <a:avLst/>
          </a:prstGeom>
          <a:noFill/>
        </p:spPr>
        <p:txBody>
          <a:bodyPr wrap="square" lIns="0" tIns="0" rIns="0" bIns="0" rtlCol="0">
            <a:noAutofit/>
          </a:bodyPr>
          <a:lstStyle/>
          <a:p>
            <a:pPr algn="ctr">
              <a:lnSpc>
                <a:spcPct val="125000"/>
              </a:lnSpc>
            </a:pPr>
            <a:r>
              <a:rPr lang="zh-CN" altLang="en-US" sz="1500" dirty="0">
                <a:solidFill>
                  <a:schemeClr val="bg1"/>
                </a:solidFill>
                <a:latin typeface="+mn-ea"/>
              </a:rPr>
              <a:t>学生：本平台管理的</a:t>
            </a:r>
            <a:r>
              <a:rPr lang="zh-CN" altLang="en-US" sz="1500" dirty="0">
                <a:solidFill>
                  <a:schemeClr val="accent4">
                    <a:lumMod val="60000"/>
                    <a:lumOff val="40000"/>
                  </a:schemeClr>
                </a:solidFill>
                <a:latin typeface="+mn-ea"/>
              </a:rPr>
              <a:t>主要对象</a:t>
            </a:r>
            <a:r>
              <a:rPr lang="zh-CN" altLang="en-US" sz="1500" dirty="0">
                <a:solidFill>
                  <a:schemeClr val="bg1"/>
                </a:solidFill>
                <a:latin typeface="+mn-ea"/>
              </a:rPr>
              <a:t>，主要具有查看每日疫情动态、健康填报，查看通知和请假的功能</a:t>
            </a:r>
          </a:p>
        </p:txBody>
      </p:sp>
      <p:sp>
        <p:nvSpPr>
          <p:cNvPr id="117" name="文本框 116">
            <a:extLst>
              <a:ext uri="{FF2B5EF4-FFF2-40B4-BE49-F238E27FC236}">
                <a16:creationId xmlns:a16="http://schemas.microsoft.com/office/drawing/2014/main" id="{67B47A52-29EA-4BA0-BAAB-F2D066111307}"/>
              </a:ext>
            </a:extLst>
          </p:cNvPr>
          <p:cNvSpPr txBox="1"/>
          <p:nvPr/>
        </p:nvSpPr>
        <p:spPr>
          <a:xfrm>
            <a:off x="7125418" y="3393028"/>
            <a:ext cx="674865" cy="230832"/>
          </a:xfrm>
          <a:prstGeom prst="rect">
            <a:avLst/>
          </a:prstGeom>
          <a:noFill/>
        </p:spPr>
        <p:txBody>
          <a:bodyPr wrap="none" lIns="0" tIns="0" rIns="0" bIns="0" rtlCol="0">
            <a:noAutofit/>
          </a:bodyPr>
          <a:lstStyle/>
          <a:p>
            <a:pPr algn="ctr"/>
            <a:r>
              <a:rPr lang="en-US" altLang="zh-CN" sz="1500" dirty="0">
                <a:solidFill>
                  <a:schemeClr val="bg1"/>
                </a:solidFill>
              </a:rPr>
              <a:t>Step·03</a:t>
            </a:r>
            <a:endParaRPr lang="zh-CN" altLang="en-US" sz="1500" dirty="0">
              <a:solidFill>
                <a:schemeClr val="bg1"/>
              </a:solidFill>
            </a:endParaRPr>
          </a:p>
        </p:txBody>
      </p:sp>
      <p:sp>
        <p:nvSpPr>
          <p:cNvPr id="118" name="文本框 117">
            <a:extLst>
              <a:ext uri="{FF2B5EF4-FFF2-40B4-BE49-F238E27FC236}">
                <a16:creationId xmlns:a16="http://schemas.microsoft.com/office/drawing/2014/main" id="{E5EE4FBA-A0C4-4101-941E-0CD16ECDBB3A}"/>
              </a:ext>
            </a:extLst>
          </p:cNvPr>
          <p:cNvSpPr txBox="1"/>
          <p:nvPr/>
        </p:nvSpPr>
        <p:spPr>
          <a:xfrm>
            <a:off x="6360875" y="3830930"/>
            <a:ext cx="2203950" cy="825932"/>
          </a:xfrm>
          <a:prstGeom prst="rect">
            <a:avLst/>
          </a:prstGeom>
          <a:noFill/>
        </p:spPr>
        <p:txBody>
          <a:bodyPr wrap="square" lIns="0" tIns="0" rIns="0" bIns="0" rtlCol="0">
            <a:noAutofit/>
          </a:bodyPr>
          <a:lstStyle/>
          <a:p>
            <a:pPr algn="ctr">
              <a:lnSpc>
                <a:spcPct val="125000"/>
              </a:lnSpc>
            </a:pPr>
            <a:r>
              <a:rPr lang="zh-CN" altLang="en-US" sz="1500" dirty="0">
                <a:solidFill>
                  <a:schemeClr val="bg1"/>
                </a:solidFill>
                <a:latin typeface="+mn-ea"/>
              </a:rPr>
              <a:t>管理员：管理班级、教师与学生，以及通知的发布查看与删除</a:t>
            </a:r>
          </a:p>
        </p:txBody>
      </p:sp>
      <p:sp>
        <p:nvSpPr>
          <p:cNvPr id="119" name="文本框 118">
            <a:extLst>
              <a:ext uri="{FF2B5EF4-FFF2-40B4-BE49-F238E27FC236}">
                <a16:creationId xmlns:a16="http://schemas.microsoft.com/office/drawing/2014/main" id="{D5668FAC-4675-4912-87D8-2E935E518A2F}"/>
              </a:ext>
            </a:extLst>
          </p:cNvPr>
          <p:cNvSpPr txBox="1"/>
          <p:nvPr/>
        </p:nvSpPr>
        <p:spPr>
          <a:xfrm>
            <a:off x="9859118" y="3844074"/>
            <a:ext cx="674865" cy="230832"/>
          </a:xfrm>
          <a:prstGeom prst="rect">
            <a:avLst/>
          </a:prstGeom>
          <a:noFill/>
        </p:spPr>
        <p:txBody>
          <a:bodyPr wrap="none" lIns="0" tIns="0" rIns="0" bIns="0" rtlCol="0">
            <a:noAutofit/>
          </a:bodyPr>
          <a:lstStyle/>
          <a:p>
            <a:pPr algn="ctr"/>
            <a:r>
              <a:rPr lang="en-US" altLang="zh-CN" sz="1500" dirty="0">
                <a:solidFill>
                  <a:schemeClr val="bg1"/>
                </a:solidFill>
              </a:rPr>
              <a:t>Step·04</a:t>
            </a:r>
            <a:endParaRPr lang="zh-CN" altLang="en-US" sz="1500" dirty="0">
              <a:solidFill>
                <a:schemeClr val="bg1"/>
              </a:solidFill>
            </a:endParaRPr>
          </a:p>
        </p:txBody>
      </p:sp>
      <p:sp>
        <p:nvSpPr>
          <p:cNvPr id="120" name="文本框 119">
            <a:extLst>
              <a:ext uri="{FF2B5EF4-FFF2-40B4-BE49-F238E27FC236}">
                <a16:creationId xmlns:a16="http://schemas.microsoft.com/office/drawing/2014/main" id="{3FC56BA8-5DCD-48AA-8BAF-B7CD69D1DC1D}"/>
              </a:ext>
            </a:extLst>
          </p:cNvPr>
          <p:cNvSpPr txBox="1"/>
          <p:nvPr/>
        </p:nvSpPr>
        <p:spPr>
          <a:xfrm>
            <a:off x="9088475" y="4219508"/>
            <a:ext cx="2216150" cy="825932"/>
          </a:xfrm>
          <a:prstGeom prst="rect">
            <a:avLst/>
          </a:prstGeom>
          <a:noFill/>
        </p:spPr>
        <p:txBody>
          <a:bodyPr wrap="square" lIns="0" tIns="0" rIns="0" bIns="0" rtlCol="0">
            <a:noAutofit/>
          </a:bodyPr>
          <a:lstStyle/>
          <a:p>
            <a:pPr algn="ctr">
              <a:lnSpc>
                <a:spcPct val="125000"/>
              </a:lnSpc>
            </a:pPr>
            <a:r>
              <a:rPr lang="zh-CN" altLang="en-US" sz="1500" dirty="0">
                <a:solidFill>
                  <a:schemeClr val="bg1"/>
                </a:solidFill>
                <a:latin typeface="+mn-ea"/>
              </a:rPr>
              <a:t>教师：教师只负责管理学生，如：管理学生的个人信息、针对各个班级的通知和审批学生的请假</a:t>
            </a:r>
          </a:p>
        </p:txBody>
      </p:sp>
      <p:sp>
        <p:nvSpPr>
          <p:cNvPr id="53" name="矩形 52">
            <a:extLst>
              <a:ext uri="{FF2B5EF4-FFF2-40B4-BE49-F238E27FC236}">
                <a16:creationId xmlns:a16="http://schemas.microsoft.com/office/drawing/2014/main" id="{CDDDF3C5-D00D-2060-7DB3-228872A00E4D}"/>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281772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5F362BF-5FEE-4E5D-2F40-61BC6A75A783}"/>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EB75EFC4-E98F-049B-5672-B5FD74F26B0D}"/>
              </a:ext>
            </a:extLst>
          </p:cNvPr>
          <p:cNvPicPr>
            <a:picLocks noChangeAspect="1"/>
          </p:cNvPicPr>
          <p:nvPr/>
        </p:nvPicPr>
        <p:blipFill>
          <a:blip r:embed="rId2"/>
          <a:stretch>
            <a:fillRect/>
          </a:stretch>
        </p:blipFill>
        <p:spPr>
          <a:xfrm>
            <a:off x="272501" y="2360560"/>
            <a:ext cx="6460840" cy="3418204"/>
          </a:xfrm>
          <a:prstGeom prst="rect">
            <a:avLst/>
          </a:prstGeom>
        </p:spPr>
      </p:pic>
      <p:sp>
        <p:nvSpPr>
          <p:cNvPr id="14" name="文本框 13">
            <a:extLst>
              <a:ext uri="{FF2B5EF4-FFF2-40B4-BE49-F238E27FC236}">
                <a16:creationId xmlns:a16="http://schemas.microsoft.com/office/drawing/2014/main" id="{49F0BB97-2E14-1F99-51C8-951B1849FD2B}"/>
              </a:ext>
            </a:extLst>
          </p:cNvPr>
          <p:cNvSpPr txBox="1"/>
          <p:nvPr/>
        </p:nvSpPr>
        <p:spPr>
          <a:xfrm>
            <a:off x="5130191" y="840764"/>
            <a:ext cx="1931619" cy="461665"/>
          </a:xfrm>
          <a:prstGeom prst="rect">
            <a:avLst/>
          </a:prstGeom>
          <a:noFill/>
        </p:spPr>
        <p:txBody>
          <a:bodyPr wrap="none" lIns="0" tIns="0" rIns="0" bIns="0" rtlCol="0">
            <a:noAutofit/>
          </a:bodyPr>
          <a:lstStyle/>
          <a:p>
            <a:pPr algn="ctr"/>
            <a:r>
              <a:rPr lang="zh-CN" altLang="en-US" sz="3000" b="1" dirty="0">
                <a:solidFill>
                  <a:schemeClr val="accent1"/>
                </a:solidFill>
                <a:latin typeface="+mj-ea"/>
                <a:ea typeface="+mj-ea"/>
              </a:rPr>
              <a:t>设计思路</a:t>
            </a:r>
          </a:p>
        </p:txBody>
      </p:sp>
      <p:grpSp>
        <p:nvGrpSpPr>
          <p:cNvPr id="15" name="组合 14">
            <a:extLst>
              <a:ext uri="{FF2B5EF4-FFF2-40B4-BE49-F238E27FC236}">
                <a16:creationId xmlns:a16="http://schemas.microsoft.com/office/drawing/2014/main" id="{56067FB2-833C-C14E-CD85-0C6EA9191461}"/>
              </a:ext>
            </a:extLst>
          </p:cNvPr>
          <p:cNvGrpSpPr/>
          <p:nvPr/>
        </p:nvGrpSpPr>
        <p:grpSpPr>
          <a:xfrm>
            <a:off x="5883144" y="1361579"/>
            <a:ext cx="425713" cy="442041"/>
            <a:chOff x="5823870" y="1767426"/>
            <a:chExt cx="425713" cy="442041"/>
          </a:xfrm>
        </p:grpSpPr>
        <p:grpSp>
          <p:nvGrpSpPr>
            <p:cNvPr id="16" name="Group 10">
              <a:extLst>
                <a:ext uri="{FF2B5EF4-FFF2-40B4-BE49-F238E27FC236}">
                  <a16:creationId xmlns:a16="http://schemas.microsoft.com/office/drawing/2014/main" id="{C48ACD32-DC71-8582-12F6-3687D30916C3}"/>
                </a:ext>
              </a:extLst>
            </p:cNvPr>
            <p:cNvGrpSpPr>
              <a:grpSpLocks noChangeAspect="1"/>
            </p:cNvGrpSpPr>
            <p:nvPr/>
          </p:nvGrpSpPr>
          <p:grpSpPr bwMode="auto">
            <a:xfrm rot="18923445">
              <a:off x="5963891" y="1767426"/>
              <a:ext cx="285692" cy="285786"/>
              <a:chOff x="14101" y="4437"/>
              <a:chExt cx="3056" cy="3057"/>
            </a:xfrm>
          </p:grpSpPr>
          <p:sp>
            <p:nvSpPr>
              <p:cNvPr id="20" name="Freeform 11">
                <a:extLst>
                  <a:ext uri="{FF2B5EF4-FFF2-40B4-BE49-F238E27FC236}">
                    <a16:creationId xmlns:a16="http://schemas.microsoft.com/office/drawing/2014/main" id="{AB76B93B-0B15-189F-41EA-1B3D51DF9CC0}"/>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1" name="Freeform 12">
                <a:extLst>
                  <a:ext uri="{FF2B5EF4-FFF2-40B4-BE49-F238E27FC236}">
                    <a16:creationId xmlns:a16="http://schemas.microsoft.com/office/drawing/2014/main" id="{ED10D978-8975-1C93-E4FB-8ACEA60D4560}"/>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17" name="Group 10">
              <a:extLst>
                <a:ext uri="{FF2B5EF4-FFF2-40B4-BE49-F238E27FC236}">
                  <a16:creationId xmlns:a16="http://schemas.microsoft.com/office/drawing/2014/main" id="{4BAE5490-E534-ADE0-59A2-184D525C1C22}"/>
                </a:ext>
              </a:extLst>
            </p:cNvPr>
            <p:cNvGrpSpPr>
              <a:grpSpLocks noChangeAspect="1"/>
            </p:cNvGrpSpPr>
            <p:nvPr/>
          </p:nvGrpSpPr>
          <p:grpSpPr bwMode="auto">
            <a:xfrm rot="18923445">
              <a:off x="5823870" y="1809585"/>
              <a:ext cx="399751" cy="399882"/>
              <a:chOff x="14101" y="4437"/>
              <a:chExt cx="3056" cy="3057"/>
            </a:xfrm>
          </p:grpSpPr>
          <p:sp>
            <p:nvSpPr>
              <p:cNvPr id="18" name="Freeform 11">
                <a:extLst>
                  <a:ext uri="{FF2B5EF4-FFF2-40B4-BE49-F238E27FC236}">
                    <a16:creationId xmlns:a16="http://schemas.microsoft.com/office/drawing/2014/main" id="{D076973E-BF96-2FCB-8535-AFC10F64E83E}"/>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19" name="Freeform 12">
                <a:extLst>
                  <a:ext uri="{FF2B5EF4-FFF2-40B4-BE49-F238E27FC236}">
                    <a16:creationId xmlns:a16="http://schemas.microsoft.com/office/drawing/2014/main" id="{6D8E7A23-4EE2-38E7-2EC8-FC38F3295EE9}"/>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sp>
        <p:nvSpPr>
          <p:cNvPr id="27" name="矩形: 圆角 26">
            <a:extLst>
              <a:ext uri="{FF2B5EF4-FFF2-40B4-BE49-F238E27FC236}">
                <a16:creationId xmlns:a16="http://schemas.microsoft.com/office/drawing/2014/main" id="{6075D053-FE7E-7A97-A76A-B31BBFA09F34}"/>
              </a:ext>
            </a:extLst>
          </p:cNvPr>
          <p:cNvSpPr/>
          <p:nvPr/>
        </p:nvSpPr>
        <p:spPr>
          <a:xfrm>
            <a:off x="7763751" y="2806049"/>
            <a:ext cx="2980267" cy="2527226"/>
          </a:xfrm>
          <a:prstGeom prst="roundRect">
            <a:avLst>
              <a:gd name="adj" fmla="val 7402"/>
            </a:avLst>
          </a:prstGeom>
          <a:solidFill>
            <a:schemeClr val="tx1">
              <a:alpha val="35000"/>
            </a:schemeClr>
          </a:solidFill>
          <a:ln>
            <a:noFill/>
          </a:ln>
          <a:effectLst>
            <a:outerShdw blurRad="254000" algn="ctr" rotWithShape="0">
              <a:schemeClr val="accent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solidFill>
                <a:schemeClr val="bg1"/>
              </a:solidFill>
            </a:endParaRPr>
          </a:p>
        </p:txBody>
      </p:sp>
      <p:sp>
        <p:nvSpPr>
          <p:cNvPr id="28" name="文本框 27">
            <a:extLst>
              <a:ext uri="{FF2B5EF4-FFF2-40B4-BE49-F238E27FC236}">
                <a16:creationId xmlns:a16="http://schemas.microsoft.com/office/drawing/2014/main" id="{06B163D7-B349-6579-B07F-F6136C342411}"/>
              </a:ext>
            </a:extLst>
          </p:cNvPr>
          <p:cNvSpPr txBox="1"/>
          <p:nvPr/>
        </p:nvSpPr>
        <p:spPr>
          <a:xfrm>
            <a:off x="8021325" y="3515035"/>
            <a:ext cx="2444769" cy="1469162"/>
          </a:xfrm>
          <a:prstGeom prst="rect">
            <a:avLst/>
          </a:prstGeom>
          <a:noFill/>
        </p:spPr>
        <p:txBody>
          <a:bodyPr wrap="square" lIns="0" tIns="0" rIns="0" bIns="0" rtlCol="0">
            <a:noAutofit/>
          </a:bodyPr>
          <a:lstStyle/>
          <a:p>
            <a:r>
              <a:rPr lang="zh-CN" altLang="en-US" sz="1500" dirty="0">
                <a:solidFill>
                  <a:schemeClr val="bg1"/>
                </a:solidFill>
                <a:latin typeface="+mn-ea"/>
              </a:rPr>
              <a:t>按角色的身份，将页面分为“公共页面、管理员页面、教师页面、学生页面”，根据各自身份的不同，显示不同的功能与操作页面</a:t>
            </a:r>
            <a:endParaRPr lang="en-US" altLang="zh-CN" sz="1500" dirty="0">
              <a:solidFill>
                <a:schemeClr val="bg1"/>
              </a:solidFill>
              <a:latin typeface="+mn-ea"/>
            </a:endParaRPr>
          </a:p>
          <a:p>
            <a:pPr algn="just">
              <a:lnSpc>
                <a:spcPct val="125000"/>
              </a:lnSpc>
            </a:pPr>
            <a:endParaRPr lang="en-US" altLang="zh-CN" sz="1500" dirty="0">
              <a:solidFill>
                <a:schemeClr val="bg1"/>
              </a:solidFill>
              <a:latin typeface="+mn-ea"/>
            </a:endParaRPr>
          </a:p>
          <a:p>
            <a:pPr algn="just">
              <a:lnSpc>
                <a:spcPct val="125000"/>
              </a:lnSpc>
            </a:pPr>
            <a:endParaRPr lang="zh-CN" altLang="en-US" sz="1500" dirty="0">
              <a:solidFill>
                <a:schemeClr val="bg1"/>
              </a:solidFill>
              <a:latin typeface="+mn-ea"/>
            </a:endParaRPr>
          </a:p>
        </p:txBody>
      </p:sp>
      <p:sp>
        <p:nvSpPr>
          <p:cNvPr id="29" name="文本框 28">
            <a:extLst>
              <a:ext uri="{FF2B5EF4-FFF2-40B4-BE49-F238E27FC236}">
                <a16:creationId xmlns:a16="http://schemas.microsoft.com/office/drawing/2014/main" id="{11AAFFEB-C147-689D-9ABE-F1F48254901F}"/>
              </a:ext>
            </a:extLst>
          </p:cNvPr>
          <p:cNvSpPr txBox="1"/>
          <p:nvPr/>
        </p:nvSpPr>
        <p:spPr>
          <a:xfrm>
            <a:off x="8021325" y="3019661"/>
            <a:ext cx="1162178" cy="307777"/>
          </a:xfrm>
          <a:prstGeom prst="rect">
            <a:avLst/>
          </a:prstGeom>
          <a:noFill/>
        </p:spPr>
        <p:txBody>
          <a:bodyPr wrap="none" lIns="0" tIns="0" rIns="0" bIns="0" rtlCol="0">
            <a:noAutofit/>
          </a:bodyPr>
          <a:lstStyle/>
          <a:p>
            <a:r>
              <a:rPr lang="zh-CN" altLang="en-US" sz="2000" b="1" dirty="0">
                <a:solidFill>
                  <a:schemeClr val="bg1"/>
                </a:solidFill>
                <a:latin typeface="+mj-ea"/>
                <a:ea typeface="+mj-ea"/>
              </a:rPr>
              <a:t>总体架构</a:t>
            </a:r>
          </a:p>
        </p:txBody>
      </p:sp>
    </p:spTree>
    <p:extLst>
      <p:ext uri="{BB962C8B-B14F-4D97-AF65-F5344CB8AC3E}">
        <p14:creationId xmlns:p14="http://schemas.microsoft.com/office/powerpoint/2010/main" val="1441438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5F362BF-5FEE-4E5D-2F40-61BC6A75A783}"/>
              </a:ext>
            </a:extLst>
          </p:cNvPr>
          <p:cNvSpPr/>
          <p:nvPr/>
        </p:nvSpPr>
        <p:spPr>
          <a:xfrm>
            <a:off x="540000" y="151200"/>
            <a:ext cx="2088000"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49F0BB97-2E14-1F99-51C8-951B1849FD2B}"/>
              </a:ext>
            </a:extLst>
          </p:cNvPr>
          <p:cNvSpPr txBox="1"/>
          <p:nvPr/>
        </p:nvSpPr>
        <p:spPr>
          <a:xfrm>
            <a:off x="5130191" y="840764"/>
            <a:ext cx="1931619" cy="461665"/>
          </a:xfrm>
          <a:prstGeom prst="rect">
            <a:avLst/>
          </a:prstGeom>
          <a:noFill/>
        </p:spPr>
        <p:txBody>
          <a:bodyPr wrap="none" lIns="0" tIns="0" rIns="0" bIns="0" rtlCol="0">
            <a:noAutofit/>
          </a:bodyPr>
          <a:lstStyle/>
          <a:p>
            <a:pPr algn="ctr"/>
            <a:r>
              <a:rPr lang="zh-CN" altLang="en-US" sz="3000" b="1" dirty="0">
                <a:solidFill>
                  <a:schemeClr val="accent1"/>
                </a:solidFill>
                <a:latin typeface="+mj-ea"/>
                <a:ea typeface="+mj-ea"/>
              </a:rPr>
              <a:t>设计思路</a:t>
            </a:r>
          </a:p>
        </p:txBody>
      </p:sp>
      <p:grpSp>
        <p:nvGrpSpPr>
          <p:cNvPr id="15" name="组合 14">
            <a:extLst>
              <a:ext uri="{FF2B5EF4-FFF2-40B4-BE49-F238E27FC236}">
                <a16:creationId xmlns:a16="http://schemas.microsoft.com/office/drawing/2014/main" id="{56067FB2-833C-C14E-CD85-0C6EA9191461}"/>
              </a:ext>
            </a:extLst>
          </p:cNvPr>
          <p:cNvGrpSpPr/>
          <p:nvPr/>
        </p:nvGrpSpPr>
        <p:grpSpPr>
          <a:xfrm>
            <a:off x="5883144" y="1361579"/>
            <a:ext cx="425713" cy="442041"/>
            <a:chOff x="5823870" y="1767426"/>
            <a:chExt cx="425713" cy="442041"/>
          </a:xfrm>
        </p:grpSpPr>
        <p:grpSp>
          <p:nvGrpSpPr>
            <p:cNvPr id="16" name="Group 10">
              <a:extLst>
                <a:ext uri="{FF2B5EF4-FFF2-40B4-BE49-F238E27FC236}">
                  <a16:creationId xmlns:a16="http://schemas.microsoft.com/office/drawing/2014/main" id="{C48ACD32-DC71-8582-12F6-3687D30916C3}"/>
                </a:ext>
              </a:extLst>
            </p:cNvPr>
            <p:cNvGrpSpPr>
              <a:grpSpLocks noChangeAspect="1"/>
            </p:cNvGrpSpPr>
            <p:nvPr/>
          </p:nvGrpSpPr>
          <p:grpSpPr bwMode="auto">
            <a:xfrm rot="18923445">
              <a:off x="5963891" y="1767426"/>
              <a:ext cx="285692" cy="285786"/>
              <a:chOff x="14101" y="4437"/>
              <a:chExt cx="3056" cy="3057"/>
            </a:xfrm>
          </p:grpSpPr>
          <p:sp>
            <p:nvSpPr>
              <p:cNvPr id="20" name="Freeform 11">
                <a:extLst>
                  <a:ext uri="{FF2B5EF4-FFF2-40B4-BE49-F238E27FC236}">
                    <a16:creationId xmlns:a16="http://schemas.microsoft.com/office/drawing/2014/main" id="{AB76B93B-0B15-189F-41EA-1B3D51DF9CC0}"/>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1" name="Freeform 12">
                <a:extLst>
                  <a:ext uri="{FF2B5EF4-FFF2-40B4-BE49-F238E27FC236}">
                    <a16:creationId xmlns:a16="http://schemas.microsoft.com/office/drawing/2014/main" id="{ED10D978-8975-1C93-E4FB-8ACEA60D4560}"/>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nvGrpSpPr>
            <p:cNvPr id="17" name="Group 10">
              <a:extLst>
                <a:ext uri="{FF2B5EF4-FFF2-40B4-BE49-F238E27FC236}">
                  <a16:creationId xmlns:a16="http://schemas.microsoft.com/office/drawing/2014/main" id="{4BAE5490-E534-ADE0-59A2-184D525C1C22}"/>
                </a:ext>
              </a:extLst>
            </p:cNvPr>
            <p:cNvGrpSpPr>
              <a:grpSpLocks noChangeAspect="1"/>
            </p:cNvGrpSpPr>
            <p:nvPr/>
          </p:nvGrpSpPr>
          <p:grpSpPr bwMode="auto">
            <a:xfrm rot="18923445">
              <a:off x="5823870" y="1809585"/>
              <a:ext cx="399751" cy="399882"/>
              <a:chOff x="14101" y="4437"/>
              <a:chExt cx="3056" cy="3057"/>
            </a:xfrm>
          </p:grpSpPr>
          <p:sp>
            <p:nvSpPr>
              <p:cNvPr id="18" name="Freeform 11">
                <a:extLst>
                  <a:ext uri="{FF2B5EF4-FFF2-40B4-BE49-F238E27FC236}">
                    <a16:creationId xmlns:a16="http://schemas.microsoft.com/office/drawing/2014/main" id="{D076973E-BF96-2FCB-8535-AFC10F64E83E}"/>
                  </a:ext>
                </a:extLst>
              </p:cNvPr>
              <p:cNvSpPr>
                <a:spLocks/>
              </p:cNvSpPr>
              <p:nvPr/>
            </p:nvSpPr>
            <p:spPr bwMode="auto">
              <a:xfrm>
                <a:off x="14187" y="4475"/>
                <a:ext cx="2884" cy="2432"/>
              </a:xfrm>
              <a:custGeom>
                <a:avLst/>
                <a:gdLst>
                  <a:gd name="T0" fmla="*/ 1773 w 2137"/>
                  <a:gd name="T1" fmla="*/ 1802 h 1802"/>
                  <a:gd name="T2" fmla="*/ 363 w 2137"/>
                  <a:gd name="T3" fmla="*/ 1802 h 1802"/>
                  <a:gd name="T4" fmla="*/ 112 w 2137"/>
                  <a:gd name="T5" fmla="*/ 1366 h 1802"/>
                  <a:gd name="T6" fmla="*/ 817 w 2137"/>
                  <a:gd name="T7" fmla="*/ 145 h 1802"/>
                  <a:gd name="T8" fmla="*/ 1068 w 2137"/>
                  <a:gd name="T9" fmla="*/ 0 h 1802"/>
                  <a:gd name="T10" fmla="*/ 1320 w 2137"/>
                  <a:gd name="T11" fmla="*/ 145 h 1802"/>
                  <a:gd name="T12" fmla="*/ 2025 w 2137"/>
                  <a:gd name="T13" fmla="*/ 1366 h 1802"/>
                  <a:gd name="T14" fmla="*/ 1773 w 2137"/>
                  <a:gd name="T15" fmla="*/ 1802 h 18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37" h="1802">
                    <a:moveTo>
                      <a:pt x="1773" y="1802"/>
                    </a:moveTo>
                    <a:cubicBezTo>
                      <a:pt x="363" y="1802"/>
                      <a:pt x="363" y="1802"/>
                      <a:pt x="363" y="1802"/>
                    </a:cubicBezTo>
                    <a:cubicBezTo>
                      <a:pt x="140" y="1802"/>
                      <a:pt x="0" y="1560"/>
                      <a:pt x="112" y="1366"/>
                    </a:cubicBezTo>
                    <a:cubicBezTo>
                      <a:pt x="817" y="145"/>
                      <a:pt x="817" y="145"/>
                      <a:pt x="817" y="145"/>
                    </a:cubicBezTo>
                    <a:cubicBezTo>
                      <a:pt x="873" y="48"/>
                      <a:pt x="970" y="0"/>
                      <a:pt x="1068" y="0"/>
                    </a:cubicBezTo>
                    <a:cubicBezTo>
                      <a:pt x="1166" y="0"/>
                      <a:pt x="1264" y="48"/>
                      <a:pt x="1320" y="145"/>
                    </a:cubicBezTo>
                    <a:cubicBezTo>
                      <a:pt x="2025" y="1366"/>
                      <a:pt x="2025" y="1366"/>
                      <a:pt x="2025" y="1366"/>
                    </a:cubicBezTo>
                    <a:cubicBezTo>
                      <a:pt x="2137" y="1560"/>
                      <a:pt x="1997" y="1802"/>
                      <a:pt x="1773" y="1802"/>
                    </a:cubicBezTo>
                    <a:close/>
                  </a:path>
                </a:pathLst>
              </a:custGeom>
              <a:noFill/>
              <a:ln w="9525">
                <a:solidFill>
                  <a:schemeClr val="accent1"/>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19" name="Freeform 12">
                <a:extLst>
                  <a:ext uri="{FF2B5EF4-FFF2-40B4-BE49-F238E27FC236}">
                    <a16:creationId xmlns:a16="http://schemas.microsoft.com/office/drawing/2014/main" id="{6D8E7A23-4EE2-38E7-2EC8-FC38F3295EE9}"/>
                  </a:ext>
                </a:extLst>
              </p:cNvPr>
              <p:cNvSpPr>
                <a:spLocks noEditPoints="1"/>
              </p:cNvSpPr>
              <p:nvPr/>
            </p:nvSpPr>
            <p:spPr bwMode="auto">
              <a:xfrm>
                <a:off x="14101" y="4437"/>
                <a:ext cx="3056" cy="3057"/>
              </a:xfrm>
              <a:custGeom>
                <a:avLst/>
                <a:gdLst>
                  <a:gd name="T0" fmla="*/ 1599 w 3199"/>
                  <a:gd name="T1" fmla="*/ 4 h 3199"/>
                  <a:gd name="T2" fmla="*/ 2220 w 3199"/>
                  <a:gd name="T3" fmla="*/ 129 h 3199"/>
                  <a:gd name="T4" fmla="*/ 2728 w 3199"/>
                  <a:gd name="T5" fmla="*/ 471 h 3199"/>
                  <a:gd name="T6" fmla="*/ 3069 w 3199"/>
                  <a:gd name="T7" fmla="*/ 978 h 3199"/>
                  <a:gd name="T8" fmla="*/ 3195 w 3199"/>
                  <a:gd name="T9" fmla="*/ 1599 h 3199"/>
                  <a:gd name="T10" fmla="*/ 3069 w 3199"/>
                  <a:gd name="T11" fmla="*/ 2220 h 3199"/>
                  <a:gd name="T12" fmla="*/ 2728 w 3199"/>
                  <a:gd name="T13" fmla="*/ 2727 h 3199"/>
                  <a:gd name="T14" fmla="*/ 2220 w 3199"/>
                  <a:gd name="T15" fmla="*/ 3069 h 3199"/>
                  <a:gd name="T16" fmla="*/ 1599 w 3199"/>
                  <a:gd name="T17" fmla="*/ 3195 h 3199"/>
                  <a:gd name="T18" fmla="*/ 978 w 3199"/>
                  <a:gd name="T19" fmla="*/ 3069 h 3199"/>
                  <a:gd name="T20" fmla="*/ 471 w 3199"/>
                  <a:gd name="T21" fmla="*/ 2727 h 3199"/>
                  <a:gd name="T22" fmla="*/ 129 w 3199"/>
                  <a:gd name="T23" fmla="*/ 2220 h 3199"/>
                  <a:gd name="T24" fmla="*/ 4 w 3199"/>
                  <a:gd name="T25" fmla="*/ 1599 h 3199"/>
                  <a:gd name="T26" fmla="*/ 129 w 3199"/>
                  <a:gd name="T27" fmla="*/ 978 h 3199"/>
                  <a:gd name="T28" fmla="*/ 471 w 3199"/>
                  <a:gd name="T29" fmla="*/ 471 h 3199"/>
                  <a:gd name="T30" fmla="*/ 978 w 3199"/>
                  <a:gd name="T31" fmla="*/ 129 h 3199"/>
                  <a:gd name="T32" fmla="*/ 1599 w 3199"/>
                  <a:gd name="T33" fmla="*/ 4 h 3199"/>
                  <a:gd name="T34" fmla="*/ 1599 w 3199"/>
                  <a:gd name="T35" fmla="*/ 0 h 3199"/>
                  <a:gd name="T36" fmla="*/ 0 w 3199"/>
                  <a:gd name="T37" fmla="*/ 1599 h 3199"/>
                  <a:gd name="T38" fmla="*/ 1599 w 3199"/>
                  <a:gd name="T39" fmla="*/ 3199 h 3199"/>
                  <a:gd name="T40" fmla="*/ 3199 w 3199"/>
                  <a:gd name="T41" fmla="*/ 1599 h 3199"/>
                  <a:gd name="T42" fmla="*/ 1599 w 3199"/>
                  <a:gd name="T43" fmla="*/ 0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99" h="3199">
                    <a:moveTo>
                      <a:pt x="1599" y="4"/>
                    </a:moveTo>
                    <a:cubicBezTo>
                      <a:pt x="1815" y="4"/>
                      <a:pt x="2024" y="46"/>
                      <a:pt x="2220" y="129"/>
                    </a:cubicBezTo>
                    <a:cubicBezTo>
                      <a:pt x="2410" y="210"/>
                      <a:pt x="2581" y="325"/>
                      <a:pt x="2728" y="471"/>
                    </a:cubicBezTo>
                    <a:cubicBezTo>
                      <a:pt x="2874" y="618"/>
                      <a:pt x="2989" y="788"/>
                      <a:pt x="3069" y="978"/>
                    </a:cubicBezTo>
                    <a:cubicBezTo>
                      <a:pt x="3153" y="1175"/>
                      <a:pt x="3195" y="1384"/>
                      <a:pt x="3195" y="1599"/>
                    </a:cubicBezTo>
                    <a:cubicBezTo>
                      <a:pt x="3195" y="1815"/>
                      <a:pt x="3153" y="2024"/>
                      <a:pt x="3069" y="2220"/>
                    </a:cubicBezTo>
                    <a:cubicBezTo>
                      <a:pt x="2989" y="2410"/>
                      <a:pt x="2874" y="2581"/>
                      <a:pt x="2728" y="2727"/>
                    </a:cubicBezTo>
                    <a:cubicBezTo>
                      <a:pt x="2581" y="2874"/>
                      <a:pt x="2410" y="2989"/>
                      <a:pt x="2220" y="3069"/>
                    </a:cubicBezTo>
                    <a:cubicBezTo>
                      <a:pt x="2024" y="3153"/>
                      <a:pt x="1815" y="3195"/>
                      <a:pt x="1599" y="3195"/>
                    </a:cubicBezTo>
                    <a:cubicBezTo>
                      <a:pt x="1384" y="3195"/>
                      <a:pt x="1175" y="3153"/>
                      <a:pt x="978" y="3069"/>
                    </a:cubicBezTo>
                    <a:cubicBezTo>
                      <a:pt x="788" y="2989"/>
                      <a:pt x="618" y="2874"/>
                      <a:pt x="471" y="2727"/>
                    </a:cubicBezTo>
                    <a:cubicBezTo>
                      <a:pt x="325" y="2581"/>
                      <a:pt x="210" y="2410"/>
                      <a:pt x="129" y="2220"/>
                    </a:cubicBezTo>
                    <a:cubicBezTo>
                      <a:pt x="46" y="2024"/>
                      <a:pt x="4" y="1815"/>
                      <a:pt x="4" y="1599"/>
                    </a:cubicBezTo>
                    <a:cubicBezTo>
                      <a:pt x="4" y="1384"/>
                      <a:pt x="46" y="1175"/>
                      <a:pt x="129" y="978"/>
                    </a:cubicBezTo>
                    <a:cubicBezTo>
                      <a:pt x="210" y="788"/>
                      <a:pt x="325" y="618"/>
                      <a:pt x="471" y="471"/>
                    </a:cubicBezTo>
                    <a:cubicBezTo>
                      <a:pt x="618" y="325"/>
                      <a:pt x="788" y="210"/>
                      <a:pt x="978" y="129"/>
                    </a:cubicBezTo>
                    <a:cubicBezTo>
                      <a:pt x="1175" y="46"/>
                      <a:pt x="1384" y="4"/>
                      <a:pt x="1599" y="4"/>
                    </a:cubicBezTo>
                    <a:moveTo>
                      <a:pt x="1599" y="0"/>
                    </a:moveTo>
                    <a:cubicBezTo>
                      <a:pt x="716" y="0"/>
                      <a:pt x="0" y="716"/>
                      <a:pt x="0" y="1599"/>
                    </a:cubicBezTo>
                    <a:cubicBezTo>
                      <a:pt x="0" y="2483"/>
                      <a:pt x="716" y="3199"/>
                      <a:pt x="1599" y="3199"/>
                    </a:cubicBezTo>
                    <a:cubicBezTo>
                      <a:pt x="2483" y="3199"/>
                      <a:pt x="3199" y="2483"/>
                      <a:pt x="3199" y="1599"/>
                    </a:cubicBezTo>
                    <a:cubicBezTo>
                      <a:pt x="3199" y="716"/>
                      <a:pt x="2483" y="0"/>
                      <a:pt x="1599" y="0"/>
                    </a:cubicBezTo>
                    <a:close/>
                  </a:path>
                </a:pathLst>
              </a:custGeom>
              <a:noFill/>
              <a:ln w="9525">
                <a:no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grpSp>
      </p:grpSp>
      <p:pic>
        <p:nvPicPr>
          <p:cNvPr id="5" name="图片 4">
            <a:extLst>
              <a:ext uri="{FF2B5EF4-FFF2-40B4-BE49-F238E27FC236}">
                <a16:creationId xmlns:a16="http://schemas.microsoft.com/office/drawing/2014/main" id="{5FF2C6AD-DD9B-6CA8-0B24-71F7BE84CE57}"/>
              </a:ext>
            </a:extLst>
          </p:cNvPr>
          <p:cNvPicPr>
            <a:picLocks noChangeAspect="1"/>
          </p:cNvPicPr>
          <p:nvPr/>
        </p:nvPicPr>
        <p:blipFill>
          <a:blip r:embed="rId2"/>
          <a:stretch>
            <a:fillRect/>
          </a:stretch>
        </p:blipFill>
        <p:spPr>
          <a:xfrm>
            <a:off x="650815" y="2533530"/>
            <a:ext cx="7081342" cy="2912005"/>
          </a:xfrm>
          <a:prstGeom prst="rect">
            <a:avLst/>
          </a:prstGeom>
        </p:spPr>
      </p:pic>
      <p:sp>
        <p:nvSpPr>
          <p:cNvPr id="22" name="矩形: 圆角 21">
            <a:extLst>
              <a:ext uri="{FF2B5EF4-FFF2-40B4-BE49-F238E27FC236}">
                <a16:creationId xmlns:a16="http://schemas.microsoft.com/office/drawing/2014/main" id="{839FF29F-29B1-849D-857C-CF4A7CEF3602}"/>
              </a:ext>
            </a:extLst>
          </p:cNvPr>
          <p:cNvSpPr/>
          <p:nvPr/>
        </p:nvSpPr>
        <p:spPr>
          <a:xfrm>
            <a:off x="8277920" y="2755231"/>
            <a:ext cx="2980267" cy="2527226"/>
          </a:xfrm>
          <a:prstGeom prst="roundRect">
            <a:avLst>
              <a:gd name="adj" fmla="val 7402"/>
            </a:avLst>
          </a:prstGeom>
          <a:solidFill>
            <a:schemeClr val="tx1">
              <a:alpha val="35000"/>
            </a:schemeClr>
          </a:solidFill>
          <a:ln>
            <a:noFill/>
          </a:ln>
          <a:effectLst>
            <a:outerShdw blurRad="254000" algn="ctr" rotWithShape="0">
              <a:schemeClr val="accent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solidFill>
                <a:schemeClr val="bg1"/>
              </a:solidFill>
            </a:endParaRPr>
          </a:p>
        </p:txBody>
      </p:sp>
      <p:sp>
        <p:nvSpPr>
          <p:cNvPr id="23" name="文本框 22">
            <a:extLst>
              <a:ext uri="{FF2B5EF4-FFF2-40B4-BE49-F238E27FC236}">
                <a16:creationId xmlns:a16="http://schemas.microsoft.com/office/drawing/2014/main" id="{A4047F39-48FB-EAB8-D408-6D5983AE1663}"/>
              </a:ext>
            </a:extLst>
          </p:cNvPr>
          <p:cNvSpPr txBox="1"/>
          <p:nvPr/>
        </p:nvSpPr>
        <p:spPr>
          <a:xfrm>
            <a:off x="8535495" y="3464217"/>
            <a:ext cx="2501372" cy="1469162"/>
          </a:xfrm>
          <a:prstGeom prst="rect">
            <a:avLst/>
          </a:prstGeom>
          <a:noFill/>
        </p:spPr>
        <p:txBody>
          <a:bodyPr wrap="square" lIns="0" tIns="0" rIns="0" bIns="0" rtlCol="0">
            <a:noAutofit/>
          </a:bodyPr>
          <a:lstStyle/>
          <a:p>
            <a:pPr algn="just">
              <a:lnSpc>
                <a:spcPct val="125000"/>
              </a:lnSpc>
            </a:pPr>
            <a:r>
              <a:rPr lang="zh-CN" altLang="en-US" sz="1500" dirty="0">
                <a:solidFill>
                  <a:schemeClr val="bg1"/>
                </a:solidFill>
                <a:latin typeface="+mn-ea"/>
              </a:rPr>
              <a:t>管理员、教师和学生共有的模块，主要功能有：“账号登录、健康填报、疫情动态”</a:t>
            </a:r>
            <a:endParaRPr lang="en-US" altLang="zh-CN" sz="1500" dirty="0">
              <a:solidFill>
                <a:schemeClr val="bg1"/>
              </a:solidFill>
              <a:latin typeface="+mn-ea"/>
            </a:endParaRPr>
          </a:p>
          <a:p>
            <a:pPr algn="just">
              <a:lnSpc>
                <a:spcPct val="125000"/>
              </a:lnSpc>
            </a:pPr>
            <a:endParaRPr lang="zh-CN" altLang="en-US" sz="1500" dirty="0">
              <a:solidFill>
                <a:schemeClr val="bg1"/>
              </a:solidFill>
              <a:latin typeface="+mn-ea"/>
            </a:endParaRPr>
          </a:p>
        </p:txBody>
      </p:sp>
      <p:sp>
        <p:nvSpPr>
          <p:cNvPr id="24" name="文本框 23">
            <a:extLst>
              <a:ext uri="{FF2B5EF4-FFF2-40B4-BE49-F238E27FC236}">
                <a16:creationId xmlns:a16="http://schemas.microsoft.com/office/drawing/2014/main" id="{9E2A455B-705E-B2CB-E8E8-8587C0EA8E27}"/>
              </a:ext>
            </a:extLst>
          </p:cNvPr>
          <p:cNvSpPr txBox="1"/>
          <p:nvPr/>
        </p:nvSpPr>
        <p:spPr>
          <a:xfrm>
            <a:off x="8535494" y="2968843"/>
            <a:ext cx="1162178" cy="307777"/>
          </a:xfrm>
          <a:prstGeom prst="rect">
            <a:avLst/>
          </a:prstGeom>
          <a:noFill/>
        </p:spPr>
        <p:txBody>
          <a:bodyPr wrap="none" lIns="0" tIns="0" rIns="0" bIns="0" rtlCol="0">
            <a:noAutofit/>
          </a:bodyPr>
          <a:lstStyle/>
          <a:p>
            <a:r>
              <a:rPr lang="zh-CN" altLang="en-US" sz="2000" b="1" dirty="0">
                <a:solidFill>
                  <a:schemeClr val="bg1"/>
                </a:solidFill>
                <a:latin typeface="+mj-ea"/>
                <a:ea typeface="+mj-ea"/>
              </a:rPr>
              <a:t>公共页面</a:t>
            </a:r>
          </a:p>
        </p:txBody>
      </p:sp>
    </p:spTree>
    <p:extLst>
      <p:ext uri="{BB962C8B-B14F-4D97-AF65-F5344CB8AC3E}">
        <p14:creationId xmlns:p14="http://schemas.microsoft.com/office/powerpoint/2010/main" val="8401376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55f52171-deb4-4d87-9864-47bd9ea656bf&quot;,&quot;Name&quot;:&quot;2&quot;,&quot;Kind&quot;:&quot;Custom&quot;,&quot;OldGuidesSetting&quot;:{&quot;HeaderHeight&quot;:0.0,&quot;FooterHeight&quot;:0.0,&quot;SideMargin&quot;:6.0,&quot;TopMargin&quot;:4.0,&quot;BottomMargin&quot;:8.0,&quot;IntervalMargin&quot;:0.0}}"/>
</p:tagLst>
</file>

<file path=ppt/theme/theme1.xml><?xml version="1.0" encoding="utf-8"?>
<a:theme xmlns:a="http://schemas.openxmlformats.org/drawingml/2006/main" name="主题1">
  <a:themeElements>
    <a:clrScheme name="蓝紫渐变">
      <a:dk1>
        <a:srgbClr val="000000"/>
      </a:dk1>
      <a:lt1>
        <a:srgbClr val="FFFFFF"/>
      </a:lt1>
      <a:dk2>
        <a:srgbClr val="44546A"/>
      </a:dk2>
      <a:lt2>
        <a:srgbClr val="E7E6E6"/>
      </a:lt2>
      <a:accent1>
        <a:srgbClr val="2A50A1"/>
      </a:accent1>
      <a:accent2>
        <a:srgbClr val="8891C8"/>
      </a:accent2>
      <a:accent3>
        <a:srgbClr val="B8D6EE"/>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1" id="{2B54C7FC-80FA-4268-B1AB-7A4718C2F40B}" vid="{49D17BBD-BC41-4722-83BC-2CAB04E0C72F}"/>
    </a:ext>
  </a:extLst>
</a:theme>
</file>

<file path=docProps/app.xml><?xml version="1.0" encoding="utf-8"?>
<Properties xmlns="http://schemas.openxmlformats.org/officeDocument/2006/extended-properties" xmlns:vt="http://schemas.openxmlformats.org/officeDocument/2006/docPropsVTypes">
  <Template>Default Theme</Template>
  <TotalTime>9976</TotalTime>
  <Words>800</Words>
  <Application>Microsoft Office PowerPoint</Application>
  <PresentationFormat>宽屏</PresentationFormat>
  <Paragraphs>94</Paragraphs>
  <Slides>17</Slides>
  <Notes>0</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17</vt:i4>
      </vt:variant>
    </vt:vector>
  </HeadingPairs>
  <TitlesOfParts>
    <vt:vector size="22" baseType="lpstr">
      <vt:lpstr>Microsoft YaHei Light</vt:lpstr>
      <vt:lpstr>黑体</vt:lpstr>
      <vt:lpstr>Microsoft YaHei</vt:lpstr>
      <vt:lpstr>Arial</vt:lpstr>
      <vt:lpstr>主题1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滚筒洗衣机, WeChat:cooljyh</dc:creator>
  <cp:lastModifiedBy>zh</cp:lastModifiedBy>
  <cp:revision>169</cp:revision>
  <dcterms:created xsi:type="dcterms:W3CDTF">2022-03-15T01:56:04Z</dcterms:created>
  <dcterms:modified xsi:type="dcterms:W3CDTF">2022-05-20T23:40:34Z</dcterms:modified>
</cp:coreProperties>
</file>

<file path=docProps/thumbnail.jpeg>
</file>